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6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61" r:id="rId16"/>
    <p:sldId id="260" r:id="rId17"/>
    <p:sldId id="262" r:id="rId18"/>
    <p:sldId id="263" r:id="rId19"/>
    <p:sldId id="264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6E6E6"/>
    <a:srgbClr val="020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2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0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26.jpg>
</file>

<file path=ppt/media/image27.png>
</file>

<file path=ppt/media/image28.jpg>
</file>

<file path=ppt/media/image29.jpg>
</file>

<file path=ppt/media/image3.jpg>
</file>

<file path=ppt/media/image3.png>
</file>

<file path=ppt/media/image4.jpg>
</file>

<file path=ppt/media/image4.png>
</file>

<file path=ppt/media/image5.tiff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08297A-D9CC-A133-5436-2C86B64727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787752C-4D1C-2C6A-8B87-D7AC42B9B3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2C6C10-86F5-7E02-89C0-7CE9FCF38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C76A-D401-4DA6-AFA0-EF5B8FE08F18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3B7E44-D51B-CCF9-DE8D-761F98963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166D9F-9BF5-ED2E-2413-AB1638BCA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8156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F849DF-9067-9507-7682-EE244863A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E974798-3A6B-9770-8F36-81C827FCC7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79802B-7272-10CD-A0BF-7F393A6E8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C76A-D401-4DA6-AFA0-EF5B8FE08F18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E36B97-0B45-5448-F8E3-5A31D5D93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7A8AA6-80E5-7B0C-0070-C4C72D1CE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9481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1662DC8-4D22-39C3-0735-9482CC1543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BD574A0-77AD-D88B-D4CE-36727030E9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778944-4730-4953-85A2-FF2FEDE58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C76A-D401-4DA6-AFA0-EF5B8FE08F18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88628B-2A77-63D3-1006-C4729A3E6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804E3A-98B9-E128-0905-327382AD9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53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F21889-7905-9BE3-1403-16A8548AE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8FA1B4-A6E3-5BE6-1A21-D49CFB181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3FCF68-EE5C-11D1-BC19-81AD24B3D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C76A-D401-4DA6-AFA0-EF5B8FE08F18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74C4E2-A176-405B-604D-9F0ECD2FC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18ECCE-8AA5-9260-099D-965288C36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933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14A9D6-D896-8FEF-2670-7B0A9DB88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ABEF1E-7C66-3891-3451-20796207F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23B6AA-9E9A-8A95-81CD-D07E50E95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C76A-D401-4DA6-AFA0-EF5B8FE08F18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8097C4-265F-D56A-ABD5-AE3CCBECC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3E3C63C-9A91-5957-B744-41D6EFEE6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3436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6D3BBC-6C16-E7DB-EC47-890C128CD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4A0CF1-0AC0-A4A2-F7D2-31886A8162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77E5BDD-C1F6-FC2F-A7E2-C59037FDE9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818060-FA2C-2CF4-A164-45D4612A2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C76A-D401-4DA6-AFA0-EF5B8FE08F18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FB4995C-F5BB-E49E-1871-192F8E9ED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296366-0CF2-B287-6CFA-D4DDEB78B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5729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201308-9195-71E6-AC23-7D825C264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CD7D78E-4A34-E236-8956-20CAAAE1E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3E89970-92CD-CF3D-58A4-6E994B7177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9396CC5-52D7-C047-F604-38173A617A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E2634A6-3789-E3B8-5CB7-7BC5D13D6F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5D81972-840E-85C3-D1F2-BD9F818E9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C76A-D401-4DA6-AFA0-EF5B8FE08F18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6B5B8FA-6425-F4C4-4528-382569FA0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E42B14A-673F-D6F9-6646-3CC8FDB38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7810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F5A45C-C6E1-1959-EAF2-6FAD6ECEA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7974E3-9DE6-6F90-D1AE-94A33768D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C76A-D401-4DA6-AFA0-EF5B8FE08F18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72CDFB6-6F15-628E-387A-E9910409E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8431E58-B261-FEEE-4D70-1E8739ABF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191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DC888B3-C738-DA36-F9CB-9BE30FD0C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C76A-D401-4DA6-AFA0-EF5B8FE08F18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B99FB46-186A-D291-C971-9519A5C1C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61B9E3A-C3DE-7691-8C94-CCBC75CF6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7401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D57B08-2FC7-F721-B97B-CBCEE87A8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53229B-061F-ED86-8540-629AE8A25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DCEE6D7-B529-1BF1-CAEA-4AA43B8801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BFE9EAB-0957-A1D0-C322-222C26F05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C76A-D401-4DA6-AFA0-EF5B8FE08F18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4D0777B-2C75-9636-B7C9-C8C6BDFD3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F304166-7B79-7DEF-109A-A40B8457E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6361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BDD7FC-CA30-088B-0832-23445EFB5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4441E61-E3E2-9AFB-05BA-BB7409D510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1818FDA-0C08-EA63-78A9-B94F62DC86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58959AA-68CB-20CB-54AE-53BD1B5A4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C76A-D401-4DA6-AFA0-EF5B8FE08F18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517DFB3-34A8-8BDA-ED5E-62A3E1F64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E40F86A-2F79-E9CD-D1BC-7C1227791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8883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0E3FDEF-1625-0EDC-8D1D-250AED437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6A96F0B-490C-C905-0E83-7B21BEA585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3CFDE7-8D29-964E-7431-C06EBD94BD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4C76A-D401-4DA6-AFA0-EF5B8FE08F18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14600A-C86D-343B-A1B4-BAECAE32C4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CD426F9-F731-1420-C20E-1761906C2B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871327-5AC1-46DF-BF63-A1E618A005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6897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>
            <a:extLst>
              <a:ext uri="{FF2B5EF4-FFF2-40B4-BE49-F238E27FC236}">
                <a16:creationId xmlns:a16="http://schemas.microsoft.com/office/drawing/2014/main" id="{A95413E7-57D7-7A51-6A72-A237854FE239}"/>
              </a:ext>
            </a:extLst>
          </p:cNvPr>
          <p:cNvGrpSpPr/>
          <p:nvPr/>
        </p:nvGrpSpPr>
        <p:grpSpPr>
          <a:xfrm>
            <a:off x="3849994" y="770505"/>
            <a:ext cx="5811938" cy="3412552"/>
            <a:chOff x="3849994" y="770505"/>
            <a:chExt cx="5811938" cy="3412552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F1A9D69E-2B07-0A07-34F8-E6A7A4D6D4DB}"/>
                </a:ext>
              </a:extLst>
            </p:cNvPr>
            <p:cNvGrpSpPr/>
            <p:nvPr/>
          </p:nvGrpSpPr>
          <p:grpSpPr>
            <a:xfrm>
              <a:off x="3849994" y="770505"/>
              <a:ext cx="5811938" cy="3412552"/>
              <a:chOff x="3849994" y="770505"/>
              <a:chExt cx="5811938" cy="3412552"/>
            </a:xfrm>
          </p:grpSpPr>
          <p:pic>
            <p:nvPicPr>
              <p:cNvPr id="11" name="图片 10" descr="图表, 雷达图&#10;&#10;描述已自动生成">
                <a:extLst>
                  <a:ext uri="{FF2B5EF4-FFF2-40B4-BE49-F238E27FC236}">
                    <a16:creationId xmlns:a16="http://schemas.microsoft.com/office/drawing/2014/main" id="{C22F2DF6-9878-F7D5-608C-DA174E75F8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49994" y="2498040"/>
                <a:ext cx="2995586" cy="1685017"/>
              </a:xfrm>
              <a:prstGeom prst="rect">
                <a:avLst/>
              </a:prstGeom>
            </p:spPr>
          </p:pic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9CCAFC13-D364-453D-BA83-59793C9A39EB}"/>
                  </a:ext>
                </a:extLst>
              </p:cNvPr>
              <p:cNvGrpSpPr/>
              <p:nvPr/>
            </p:nvGrpSpPr>
            <p:grpSpPr>
              <a:xfrm>
                <a:off x="6918732" y="770505"/>
                <a:ext cx="2743200" cy="2743200"/>
                <a:chOff x="7015958" y="2007993"/>
                <a:chExt cx="2743200" cy="2743200"/>
              </a:xfrm>
            </p:grpSpPr>
            <p:grpSp>
              <p:nvGrpSpPr>
                <p:cNvPr id="15" name="组合 14">
                  <a:extLst>
                    <a:ext uri="{FF2B5EF4-FFF2-40B4-BE49-F238E27FC236}">
                      <a16:creationId xmlns:a16="http://schemas.microsoft.com/office/drawing/2014/main" id="{7819B190-840F-3757-EA5D-0CB812979C60}"/>
                    </a:ext>
                  </a:extLst>
                </p:cNvPr>
                <p:cNvGrpSpPr/>
                <p:nvPr/>
              </p:nvGrpSpPr>
              <p:grpSpPr>
                <a:xfrm>
                  <a:off x="7015958" y="2007993"/>
                  <a:ext cx="2743200" cy="2743200"/>
                  <a:chOff x="7268344" y="1694576"/>
                  <a:chExt cx="3200400" cy="3200400"/>
                </a:xfrm>
              </p:grpSpPr>
              <p:pic>
                <p:nvPicPr>
                  <p:cNvPr id="13" name="图片 12" descr="图片包含 游戏机&#10;&#10;描述已自动生成">
                    <a:extLst>
                      <a:ext uri="{FF2B5EF4-FFF2-40B4-BE49-F238E27FC236}">
                        <a16:creationId xmlns:a16="http://schemas.microsoft.com/office/drawing/2014/main" id="{BDD84527-43AF-1FAE-48DF-3C64E8BBFED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784347" y="1896591"/>
                    <a:ext cx="2631236" cy="2796369"/>
                  </a:xfrm>
                  <a:prstGeom prst="rect">
                    <a:avLst/>
                  </a:prstGeom>
                </p:spPr>
              </p:pic>
              <p:sp>
                <p:nvSpPr>
                  <p:cNvPr id="14" name="椭圆 13">
                    <a:extLst>
                      <a:ext uri="{FF2B5EF4-FFF2-40B4-BE49-F238E27FC236}">
                        <a16:creationId xmlns:a16="http://schemas.microsoft.com/office/drawing/2014/main" id="{B5E7428B-725C-1B94-BA49-A18C2BF7B876}"/>
                      </a:ext>
                    </a:extLst>
                  </p:cNvPr>
                  <p:cNvSpPr/>
                  <p:nvPr/>
                </p:nvSpPr>
                <p:spPr>
                  <a:xfrm>
                    <a:off x="7268344" y="1694576"/>
                    <a:ext cx="3200400" cy="3200400"/>
                  </a:xfrm>
                  <a:prstGeom prst="ellipse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cxnSp>
              <p:nvCxnSpPr>
                <p:cNvPr id="21" name="直接连接符 20">
                  <a:extLst>
                    <a:ext uri="{FF2B5EF4-FFF2-40B4-BE49-F238E27FC236}">
                      <a16:creationId xmlns:a16="http://schemas.microsoft.com/office/drawing/2014/main" id="{BB9AE6BD-6D52-05AC-B27D-FD2C52D9A23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458246" y="4251432"/>
                  <a:ext cx="283254" cy="0"/>
                </a:xfrm>
                <a:prstGeom prst="line">
                  <a:avLst/>
                </a:prstGeom>
                <a:ln w="22225"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箭头连接符 23">
                  <a:extLst>
                    <a:ext uri="{FF2B5EF4-FFF2-40B4-BE49-F238E27FC236}">
                      <a16:creationId xmlns:a16="http://schemas.microsoft.com/office/drawing/2014/main" id="{CCED58D1-AB56-D5D3-7A38-AB3F6F61D1F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450731" y="2884613"/>
                  <a:ext cx="15030" cy="1361928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6">
                  <a:extLst>
                    <a:ext uri="{FF2B5EF4-FFF2-40B4-BE49-F238E27FC236}">
                      <a16:creationId xmlns:a16="http://schemas.microsoft.com/office/drawing/2014/main" id="{0108507F-FB8F-D9D3-FFEB-504440BF934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458246" y="2889504"/>
                  <a:ext cx="283254" cy="0"/>
                </a:xfrm>
                <a:prstGeom prst="line">
                  <a:avLst/>
                </a:prstGeom>
                <a:ln w="22225"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8" name="文本框 27">
                      <a:extLst>
                        <a:ext uri="{FF2B5EF4-FFF2-40B4-BE49-F238E27FC236}">
                          <a16:creationId xmlns:a16="http://schemas.microsoft.com/office/drawing/2014/main" id="{0EA3CD97-F3E1-1444-E25C-15EAC91BEA61}"/>
                        </a:ext>
                      </a:extLst>
                    </p:cNvPr>
                    <p:cNvSpPr txBox="1"/>
                    <p:nvPr/>
                  </p:nvSpPr>
                  <p:spPr>
                    <a:xfrm rot="16200000">
                      <a:off x="6817328" y="3417915"/>
                      <a:ext cx="1048171" cy="226152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altLang="zh-CN" sz="1400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400" b="0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zh-CN" sz="1400" b="0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US" altLang="zh-CN" sz="140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=3.567 Å</m:t>
                            </m:r>
                          </m:oMath>
                        </m:oMathPara>
                      </a14:m>
                      <a:endParaRPr lang="zh-CN" altLang="en-US" sz="1400" dirty="0">
                        <a:solidFill>
                          <a:schemeClr val="accent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28" name="文本框 27">
                      <a:extLst>
                        <a:ext uri="{FF2B5EF4-FFF2-40B4-BE49-F238E27FC236}">
                          <a16:creationId xmlns:a16="http://schemas.microsoft.com/office/drawing/2014/main" id="{0EA3CD97-F3E1-1444-E25C-15EAC91BEA61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 rot="16200000">
                      <a:off x="6817328" y="3417915"/>
                      <a:ext cx="1048171" cy="226152"/>
                    </a:xfrm>
                    <a:prstGeom prst="rect">
                      <a:avLst/>
                    </a:prstGeom>
                    <a:blipFill>
                      <a:blip r:embed="rId4"/>
                      <a:stretch>
                        <a:fillRect l="-8108" t="-4651" r="-16216" b="-2326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68DA9D41-F9EF-A938-E5BC-807077C13F26}"/>
                  </a:ext>
                </a:extLst>
              </p:cNvPr>
              <p:cNvSpPr/>
              <p:nvPr/>
            </p:nvSpPr>
            <p:spPr>
              <a:xfrm>
                <a:off x="5474208" y="2912721"/>
                <a:ext cx="91440" cy="91440"/>
              </a:xfrm>
              <a:prstGeom prst="ellipse">
                <a:avLst/>
              </a:prstGeom>
              <a:noFill/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9005FC67-6B24-B675-49AC-2A7163EE3618}"/>
                  </a:ext>
                </a:extLst>
              </p:cNvPr>
              <p:cNvCxnSpPr>
                <a:cxnSpLocks/>
                <a:stCxn id="30" idx="1"/>
                <a:endCxn id="14" idx="1"/>
              </p:cNvCxnSpPr>
              <p:nvPr/>
            </p:nvCxnSpPr>
            <p:spPr>
              <a:xfrm flipV="1">
                <a:off x="5487599" y="1172237"/>
                <a:ext cx="1832865" cy="175387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55188F26-9635-D88B-7FC6-FDA0B8E0F10D}"/>
                  </a:ext>
                </a:extLst>
              </p:cNvPr>
              <p:cNvCxnSpPr>
                <a:cxnSpLocks/>
                <a:stCxn id="30" idx="4"/>
              </p:cNvCxnSpPr>
              <p:nvPr/>
            </p:nvCxnSpPr>
            <p:spPr>
              <a:xfrm>
                <a:off x="5519928" y="3004161"/>
                <a:ext cx="2545080" cy="48956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1" name="直接箭头连接符 40">
              <a:extLst>
                <a:ext uri="{FF2B5EF4-FFF2-40B4-BE49-F238E27FC236}">
                  <a16:creationId xmlns:a16="http://schemas.microsoft.com/office/drawing/2014/main" id="{3C45EB02-420F-0916-CA1F-95565EA4B5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54848" y="2137025"/>
              <a:ext cx="423257" cy="453775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文本框 45">
                  <a:extLst>
                    <a:ext uri="{FF2B5EF4-FFF2-40B4-BE49-F238E27FC236}">
                      <a16:creationId xmlns:a16="http://schemas.microsoft.com/office/drawing/2014/main" id="{A19578C8-C261-19A4-0A41-FBBF3C07C4CC}"/>
                    </a:ext>
                  </a:extLst>
                </p:cNvPr>
                <p:cNvSpPr txBox="1"/>
                <p:nvPr/>
              </p:nvSpPr>
              <p:spPr>
                <a:xfrm rot="18865731">
                  <a:off x="7282717" y="2107007"/>
                  <a:ext cx="1711960" cy="2700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105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1.44 Å</m:t>
                        </m:r>
                      </m:oMath>
                    </m:oMathPara>
                  </a14:m>
                  <a:endParaRPr lang="zh-CN" altLang="en-US" sz="1050" dirty="0"/>
                </a:p>
              </p:txBody>
            </p:sp>
          </mc:Choice>
          <mc:Fallback xmlns="">
            <p:sp>
              <p:nvSpPr>
                <p:cNvPr id="46" name="文本框 45">
                  <a:extLst>
                    <a:ext uri="{FF2B5EF4-FFF2-40B4-BE49-F238E27FC236}">
                      <a16:creationId xmlns:a16="http://schemas.microsoft.com/office/drawing/2014/main" id="{A19578C8-C261-19A4-0A41-FBBF3C07C4C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8865731">
                  <a:off x="7282717" y="2107007"/>
                  <a:ext cx="1711960" cy="27001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250964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5430545C-DA7B-ACCA-9538-7D02AFC8A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8781" y="414798"/>
            <a:ext cx="3633821" cy="3265117"/>
          </a:xfrm>
          <a:prstGeom prst="rect">
            <a:avLst/>
          </a:prstGeom>
        </p:spPr>
      </p:pic>
      <p:pic>
        <p:nvPicPr>
          <p:cNvPr id="2" name="内容占位符 4">
            <a:extLst>
              <a:ext uri="{FF2B5EF4-FFF2-40B4-BE49-F238E27FC236}">
                <a16:creationId xmlns:a16="http://schemas.microsoft.com/office/drawing/2014/main" id="{27F130F9-568A-C5E0-5389-C0AA6A737D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57"/>
          <a:stretch/>
        </p:blipFill>
        <p:spPr>
          <a:xfrm>
            <a:off x="222584" y="580771"/>
            <a:ext cx="4202430" cy="293317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F9FEEBD-0BC5-4409-6436-005E39ECA2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0415" y="554909"/>
            <a:ext cx="3610923" cy="298489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83C32B0-0136-44A5-4575-B18718C8D7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584" y="3935528"/>
            <a:ext cx="5466501" cy="3126291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35479768-4F6E-4460-3B0A-D5D8F8EA61B0}"/>
              </a:ext>
            </a:extLst>
          </p:cNvPr>
          <p:cNvGrpSpPr/>
          <p:nvPr/>
        </p:nvGrpSpPr>
        <p:grpSpPr>
          <a:xfrm>
            <a:off x="5790452" y="3935528"/>
            <a:ext cx="5772150" cy="3126291"/>
            <a:chOff x="5790452" y="3935528"/>
            <a:chExt cx="5772150" cy="3126291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DF70ADB5-1FF4-A3D4-0ACF-390DEA620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90452" y="3935528"/>
              <a:ext cx="5772150" cy="3126291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1BE4F68-0A06-6EC0-AA3A-F0290DF97E09}"/>
                </a:ext>
              </a:extLst>
            </p:cNvPr>
            <p:cNvSpPr/>
            <p:nvPr/>
          </p:nvSpPr>
          <p:spPr>
            <a:xfrm>
              <a:off x="5790452" y="4078224"/>
              <a:ext cx="188976" cy="2316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6EA370BB-7C2B-EB9C-481F-3D58803EAB5D}"/>
              </a:ext>
            </a:extLst>
          </p:cNvPr>
          <p:cNvSpPr txBox="1"/>
          <p:nvPr/>
        </p:nvSpPr>
        <p:spPr>
          <a:xfrm>
            <a:off x="222584" y="580771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(a)</a:t>
            </a:r>
            <a:endParaRPr lang="zh-CN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73347B1-D725-B024-E41B-009C3228FF63}"/>
              </a:ext>
            </a:extLst>
          </p:cNvPr>
          <p:cNvSpPr txBox="1"/>
          <p:nvPr/>
        </p:nvSpPr>
        <p:spPr>
          <a:xfrm>
            <a:off x="4347857" y="580771"/>
            <a:ext cx="4363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(b)</a:t>
            </a:r>
            <a:endParaRPr lang="zh-CN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444BEDF-0DCF-5CF8-467C-6449A8048BD8}"/>
              </a:ext>
            </a:extLst>
          </p:cNvPr>
          <p:cNvSpPr txBox="1"/>
          <p:nvPr/>
        </p:nvSpPr>
        <p:spPr>
          <a:xfrm>
            <a:off x="8059236" y="580771"/>
            <a:ext cx="4138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(c)</a:t>
            </a:r>
            <a:endParaRPr lang="zh-CN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A23143A-C5F8-92FF-3862-4443AA03C3FC}"/>
              </a:ext>
            </a:extLst>
          </p:cNvPr>
          <p:cNvSpPr txBox="1"/>
          <p:nvPr/>
        </p:nvSpPr>
        <p:spPr>
          <a:xfrm>
            <a:off x="228194" y="3679915"/>
            <a:ext cx="4363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(d)</a:t>
            </a:r>
            <a:endParaRPr lang="zh-CN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DE03C62-A24E-DF0B-30B4-B438E8F9DCC2}"/>
              </a:ext>
            </a:extLst>
          </p:cNvPr>
          <p:cNvSpPr txBox="1"/>
          <p:nvPr/>
        </p:nvSpPr>
        <p:spPr>
          <a:xfrm>
            <a:off x="5889052" y="3679697"/>
            <a:ext cx="4138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(e)</a:t>
            </a:r>
            <a:endParaRPr lang="zh-CN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89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16B39111-3D02-B72A-BE4D-1C3AEACC2A60}"/>
              </a:ext>
            </a:extLst>
          </p:cNvPr>
          <p:cNvGrpSpPr/>
          <p:nvPr/>
        </p:nvGrpSpPr>
        <p:grpSpPr>
          <a:xfrm>
            <a:off x="882308" y="0"/>
            <a:ext cx="10421772" cy="6858000"/>
            <a:chOff x="882308" y="0"/>
            <a:chExt cx="10421772" cy="6858000"/>
          </a:xfrm>
        </p:grpSpPr>
        <p:pic>
          <p:nvPicPr>
            <p:cNvPr id="5" name="图片 4" descr="图形用户界面, 图示&#10;&#10;描述已自动生成">
              <a:extLst>
                <a:ext uri="{FF2B5EF4-FFF2-40B4-BE49-F238E27FC236}">
                  <a16:creationId xmlns:a16="http://schemas.microsoft.com/office/drawing/2014/main" id="{A80C9265-1132-F1AD-9B70-7CAC1B861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919" y="0"/>
              <a:ext cx="10416161" cy="6858000"/>
            </a:xfrm>
            <a:prstGeom prst="rect">
              <a:avLst/>
            </a:prstGeom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F7D9BB39-EA59-61E3-DBED-F6D1843538B0}"/>
                </a:ext>
              </a:extLst>
            </p:cNvPr>
            <p:cNvSpPr txBox="1"/>
            <p:nvPr/>
          </p:nvSpPr>
          <p:spPr>
            <a:xfrm>
              <a:off x="887919" y="0"/>
              <a:ext cx="42511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(a)</a:t>
              </a:r>
              <a:endParaRPr lang="zh-CN" alt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83902C5A-C5E7-3B3B-785F-C7F2C65DE181}"/>
                </a:ext>
              </a:extLst>
            </p:cNvPr>
            <p:cNvSpPr txBox="1"/>
            <p:nvPr/>
          </p:nvSpPr>
          <p:spPr>
            <a:xfrm>
              <a:off x="882308" y="3575218"/>
              <a:ext cx="4363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(b)</a:t>
              </a:r>
              <a:endParaRPr lang="zh-CN" alt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2351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A8B09D89-262B-7890-C584-532E7DB6CF83}"/>
              </a:ext>
            </a:extLst>
          </p:cNvPr>
          <p:cNvGrpSpPr/>
          <p:nvPr/>
        </p:nvGrpSpPr>
        <p:grpSpPr>
          <a:xfrm>
            <a:off x="1308666" y="1586076"/>
            <a:ext cx="9649531" cy="4771946"/>
            <a:chOff x="1308666" y="1586076"/>
            <a:chExt cx="9649531" cy="4771946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957B4524-C5A3-CFF5-9D07-9DDAAA817F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61325"/>
            <a:stretch/>
          </p:blipFill>
          <p:spPr>
            <a:xfrm>
              <a:off x="1308666" y="3705727"/>
              <a:ext cx="9649531" cy="2652295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6A8FC675-709F-2451-B87F-4B39FB2AAC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9337"/>
            <a:stretch/>
          </p:blipFill>
          <p:spPr>
            <a:xfrm>
              <a:off x="1308666" y="1802064"/>
              <a:ext cx="9649531" cy="1417053"/>
            </a:xfrm>
            <a:prstGeom prst="rect">
              <a:avLst/>
            </a:prstGeom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0579008C-7C23-ECE2-17B3-60F24722ADF8}"/>
                </a:ext>
              </a:extLst>
            </p:cNvPr>
            <p:cNvSpPr txBox="1"/>
            <p:nvPr/>
          </p:nvSpPr>
          <p:spPr>
            <a:xfrm>
              <a:off x="1388310" y="1586076"/>
              <a:ext cx="42511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(a)</a:t>
              </a:r>
              <a:endPara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60DCA865-932E-38E3-4AA3-B1D95263A66A}"/>
                </a:ext>
              </a:extLst>
            </p:cNvPr>
            <p:cNvSpPr txBox="1"/>
            <p:nvPr/>
          </p:nvSpPr>
          <p:spPr>
            <a:xfrm>
              <a:off x="1388310" y="3705727"/>
              <a:ext cx="4363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(b)</a:t>
              </a:r>
              <a:endPara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26282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F952ABC0-F020-CE43-8728-9EB631D696A3}"/>
              </a:ext>
            </a:extLst>
          </p:cNvPr>
          <p:cNvGrpSpPr/>
          <p:nvPr/>
        </p:nvGrpSpPr>
        <p:grpSpPr>
          <a:xfrm>
            <a:off x="0" y="240929"/>
            <a:ext cx="12192000" cy="6333363"/>
            <a:chOff x="0" y="240929"/>
            <a:chExt cx="12192000" cy="6333363"/>
          </a:xfrm>
        </p:grpSpPr>
        <p:pic>
          <p:nvPicPr>
            <p:cNvPr id="3" name="图片 2" descr="图形用户界面, 文本, 应用程序, Word&#10;&#10;描述已自动生成">
              <a:extLst>
                <a:ext uri="{FF2B5EF4-FFF2-40B4-BE49-F238E27FC236}">
                  <a16:creationId xmlns:a16="http://schemas.microsoft.com/office/drawing/2014/main" id="{97D6C32F-D0AA-FFA7-99EF-8274AB3BB2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83708"/>
              <a:ext cx="12192000" cy="6290584"/>
            </a:xfrm>
            <a:prstGeom prst="rect">
              <a:avLst/>
            </a:prstGeom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52906B0B-282A-7D29-EE64-12C6B9488D62}"/>
                </a:ext>
              </a:extLst>
            </p:cNvPr>
            <p:cNvSpPr txBox="1"/>
            <p:nvPr/>
          </p:nvSpPr>
          <p:spPr>
            <a:xfrm>
              <a:off x="425784" y="240929"/>
              <a:ext cx="42511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(a)</a:t>
              </a:r>
              <a:endPara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13F64163-70E6-87E3-4E82-C0DB1B7E79CE}"/>
                </a:ext>
              </a:extLst>
            </p:cNvPr>
            <p:cNvSpPr txBox="1"/>
            <p:nvPr/>
          </p:nvSpPr>
          <p:spPr>
            <a:xfrm>
              <a:off x="414562" y="3429000"/>
              <a:ext cx="4363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(b)</a:t>
              </a:r>
              <a:endPara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00973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601736F4-3CB2-1E7E-A0CC-8EF91BD5A911}"/>
              </a:ext>
            </a:extLst>
          </p:cNvPr>
          <p:cNvGrpSpPr/>
          <p:nvPr/>
        </p:nvGrpSpPr>
        <p:grpSpPr>
          <a:xfrm>
            <a:off x="1726197" y="1087614"/>
            <a:ext cx="6492240" cy="4032831"/>
            <a:chOff x="1726197" y="1087614"/>
            <a:chExt cx="6492240" cy="4032831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A528E262-2BF0-6B4E-5A97-DDC35BB859AA}"/>
                </a:ext>
              </a:extLst>
            </p:cNvPr>
            <p:cNvGrpSpPr/>
            <p:nvPr/>
          </p:nvGrpSpPr>
          <p:grpSpPr>
            <a:xfrm>
              <a:off x="1726197" y="1173648"/>
              <a:ext cx="6492240" cy="3946797"/>
              <a:chOff x="5378450" y="954405"/>
              <a:chExt cx="6492240" cy="3946797"/>
            </a:xfrm>
          </p:grpSpPr>
          <p:pic>
            <p:nvPicPr>
              <p:cNvPr id="3" name="图片 2">
                <a:extLst>
                  <a:ext uri="{FF2B5EF4-FFF2-40B4-BE49-F238E27FC236}">
                    <a16:creationId xmlns:a16="http://schemas.microsoft.com/office/drawing/2014/main" id="{E793BDE9-1671-242A-A35D-AC7E7CB501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378450" y="954405"/>
                <a:ext cx="6492240" cy="2624455"/>
              </a:xfrm>
              <a:prstGeom prst="rect">
                <a:avLst/>
              </a:prstGeom>
            </p:spPr>
          </p:pic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BBD55A83-509C-56BC-57D6-374E9469A5EC}"/>
                  </a:ext>
                </a:extLst>
              </p:cNvPr>
              <p:cNvSpPr txBox="1"/>
              <p:nvPr/>
            </p:nvSpPr>
            <p:spPr>
              <a:xfrm>
                <a:off x="6647815" y="3692908"/>
                <a:ext cx="1560195" cy="8299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 &gt;&gt; 1/</a:t>
                </a:r>
                <a:r>
                  <a:rPr lang="en-US" altLang="zh-CN" sz="16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altLang="zh-CN" sz="1600" b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</a:t>
                </a:r>
                <a:r>
                  <a:rPr lang="en-US" altLang="zh-CN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altLang="zh-CN" sz="1600" b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 &lt;&lt; </a:t>
                </a:r>
                <a:r>
                  <a:rPr lang="en-US" altLang="zh-CN" sz="1600" b="1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altLang="zh-CN" sz="1600" b="1" baseline="-25000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</a:t>
                </a:r>
              </a:p>
              <a:p>
                <a:endParaRPr lang="en-US" altLang="zh-CN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F62D8131-C8B2-D09E-778A-0A125B364489}"/>
                  </a:ext>
                </a:extLst>
              </p:cNvPr>
              <p:cNvSpPr txBox="1"/>
              <p:nvPr/>
            </p:nvSpPr>
            <p:spPr>
              <a:xfrm>
                <a:off x="9715500" y="3664894"/>
                <a:ext cx="1626870" cy="33718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 &lt;&lt; 1/</a:t>
                </a:r>
                <a:r>
                  <a:rPr lang="en-US" altLang="zh-CN" sz="16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altLang="zh-CN" sz="1600" b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</a:t>
                </a:r>
                <a:r>
                  <a:rPr lang="en-US" altLang="zh-CN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altLang="zh-CN" sz="1600" b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 &gt;&gt; </a:t>
                </a:r>
                <a:r>
                  <a:rPr lang="en-US" altLang="zh-CN" sz="1600" b="1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altLang="zh-CN" sz="1600" b="1" baseline="-25000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</a:t>
                </a:r>
                <a:endParaRPr lang="en-US" altLang="zh-CN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6" name="文本框 5">
                    <a:extLst>
                      <a:ext uri="{FF2B5EF4-FFF2-40B4-BE49-F238E27FC236}">
                        <a16:creationId xmlns:a16="http://schemas.microsoft.com/office/drawing/2014/main" id="{421E5F34-11DA-91CA-7020-DD6F58B06113}"/>
                      </a:ext>
                    </a:extLst>
                  </p:cNvPr>
                  <p:cNvSpPr txBox="1"/>
                  <p:nvPr/>
                </p:nvSpPr>
                <p:spPr>
                  <a:xfrm>
                    <a:off x="6817335" y="4082836"/>
                    <a:ext cx="1025088" cy="8183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ad>
                            <m:ra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g>
                            <m:e>
                              <m:f>
                                <m:f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𝑏</m:t>
                                      </m:r>
                                    </m:e>
                                    <m:sup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rad>
                        </m:oMath>
                      </m:oMathPara>
                    </a14:m>
                    <a:endParaRPr lang="zh-CN" altLang="en-US" dirty="0"/>
                  </a:p>
                </p:txBody>
              </p:sp>
            </mc:Choice>
            <mc:Fallback>
              <p:sp>
                <p:nvSpPr>
                  <p:cNvPr id="6" name="文本框 5">
                    <a:extLst>
                      <a:ext uri="{FF2B5EF4-FFF2-40B4-BE49-F238E27FC236}">
                        <a16:creationId xmlns:a16="http://schemas.microsoft.com/office/drawing/2014/main" id="{421E5F34-11DA-91CA-7020-DD6F58B06113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817335" y="4082836"/>
                    <a:ext cx="1025088" cy="818366"/>
                  </a:xfrm>
                  <a:prstGeom prst="rect">
                    <a:avLst/>
                  </a:prstGeom>
                  <a:blipFill>
                    <a:blip r:embed="rId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7" name="文本框 6">
                    <a:extLst>
                      <a:ext uri="{FF2B5EF4-FFF2-40B4-BE49-F238E27FC236}">
                        <a16:creationId xmlns:a16="http://schemas.microsoft.com/office/drawing/2014/main" id="{E75C5C9E-5B3D-5D42-C680-77D362C84BDB}"/>
                      </a:ext>
                    </a:extLst>
                  </p:cNvPr>
                  <p:cNvSpPr txBox="1"/>
                  <p:nvPr/>
                </p:nvSpPr>
                <p:spPr>
                  <a:xfrm>
                    <a:off x="10023059" y="4155944"/>
                    <a:ext cx="1011752" cy="567207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p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sub>
                              </m:sSub>
                            </m:den>
                          </m:f>
                        </m:oMath>
                      </m:oMathPara>
                    </a14:m>
                    <a:endParaRPr lang="zh-CN" altLang="en-US" dirty="0"/>
                  </a:p>
                </p:txBody>
              </p:sp>
            </mc:Choice>
            <mc:Fallback>
              <p:sp>
                <p:nvSpPr>
                  <p:cNvPr id="7" name="文本框 6">
                    <a:extLst>
                      <a:ext uri="{FF2B5EF4-FFF2-40B4-BE49-F238E27FC236}">
                        <a16:creationId xmlns:a16="http://schemas.microsoft.com/office/drawing/2014/main" id="{E75C5C9E-5B3D-5D42-C680-77D362C84BDB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0023059" y="4155944"/>
                    <a:ext cx="1011752" cy="567207"/>
                  </a:xfrm>
                  <a:prstGeom prst="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F2ADAF0D-2AF2-6992-54B9-3A2F2DB21316}"/>
                </a:ext>
              </a:extLst>
            </p:cNvPr>
            <p:cNvSpPr txBox="1"/>
            <p:nvPr/>
          </p:nvSpPr>
          <p:spPr>
            <a:xfrm>
              <a:off x="1726197" y="1087614"/>
              <a:ext cx="42511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(a)</a:t>
              </a:r>
              <a:endPara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37E4AB8A-6C9B-409D-0AEC-7494DFFCB847}"/>
                </a:ext>
              </a:extLst>
            </p:cNvPr>
            <p:cNvSpPr txBox="1"/>
            <p:nvPr/>
          </p:nvSpPr>
          <p:spPr>
            <a:xfrm>
              <a:off x="5077995" y="1087652"/>
              <a:ext cx="4363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(b)</a:t>
              </a:r>
              <a:endPara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98500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>
            <a:extLst>
              <a:ext uri="{FF2B5EF4-FFF2-40B4-BE49-F238E27FC236}">
                <a16:creationId xmlns:a16="http://schemas.microsoft.com/office/drawing/2014/main" id="{A70DF44A-1221-F68D-D79B-E40F15C5EE8A}"/>
              </a:ext>
            </a:extLst>
          </p:cNvPr>
          <p:cNvGrpSpPr/>
          <p:nvPr/>
        </p:nvGrpSpPr>
        <p:grpSpPr>
          <a:xfrm>
            <a:off x="1113952" y="-2274348"/>
            <a:ext cx="9668136" cy="8369304"/>
            <a:chOff x="1141006" y="-2436667"/>
            <a:chExt cx="9668136" cy="8369304"/>
          </a:xfrm>
        </p:grpSpPr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4C846F2C-6F26-4C10-8164-F2F86C214749}"/>
                </a:ext>
              </a:extLst>
            </p:cNvPr>
            <p:cNvGrpSpPr/>
            <p:nvPr/>
          </p:nvGrpSpPr>
          <p:grpSpPr>
            <a:xfrm>
              <a:off x="1147082" y="-2436667"/>
              <a:ext cx="4678467" cy="8369304"/>
              <a:chOff x="2883901" y="-3015607"/>
              <a:chExt cx="4678467" cy="8369304"/>
            </a:xfrm>
          </p:grpSpPr>
          <p:sp>
            <p:nvSpPr>
              <p:cNvPr id="9" name="弧形 8">
                <a:extLst>
                  <a:ext uri="{FF2B5EF4-FFF2-40B4-BE49-F238E27FC236}">
                    <a16:creationId xmlns:a16="http://schemas.microsoft.com/office/drawing/2014/main" id="{D239EC19-EDE1-491A-2CA9-A94C2DA6BBDB}"/>
                  </a:ext>
                </a:extLst>
              </p:cNvPr>
              <p:cNvSpPr/>
              <p:nvPr/>
            </p:nvSpPr>
            <p:spPr>
              <a:xfrm>
                <a:off x="3644556" y="-949618"/>
                <a:ext cx="2612403" cy="5582796"/>
              </a:xfrm>
              <a:prstGeom prst="arc">
                <a:avLst>
                  <a:gd name="adj1" fmla="val 2773828"/>
                  <a:gd name="adj2" fmla="val 7932125"/>
                </a:avLst>
              </a:prstGeom>
              <a:ln w="22225">
                <a:solidFill>
                  <a:schemeClr val="accent3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弧形 10">
                <a:extLst>
                  <a:ext uri="{FF2B5EF4-FFF2-40B4-BE49-F238E27FC236}">
                    <a16:creationId xmlns:a16="http://schemas.microsoft.com/office/drawing/2014/main" id="{2E35E6B2-E37F-3FF1-0B3A-21BD8389DDBC}"/>
                  </a:ext>
                </a:extLst>
              </p:cNvPr>
              <p:cNvSpPr/>
              <p:nvPr/>
            </p:nvSpPr>
            <p:spPr>
              <a:xfrm>
                <a:off x="4595528" y="-3015607"/>
                <a:ext cx="2612403" cy="5582796"/>
              </a:xfrm>
              <a:prstGeom prst="arc">
                <a:avLst>
                  <a:gd name="adj1" fmla="val 2773828"/>
                  <a:gd name="adj2" fmla="val 7932125"/>
                </a:avLst>
              </a:prstGeom>
              <a:ln w="22225">
                <a:solidFill>
                  <a:srgbClr val="00B0F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06" name="组合 105">
                <a:extLst>
                  <a:ext uri="{FF2B5EF4-FFF2-40B4-BE49-F238E27FC236}">
                    <a16:creationId xmlns:a16="http://schemas.microsoft.com/office/drawing/2014/main" id="{3BBA9F82-2648-B42A-27A1-51CB6FA79A13}"/>
                  </a:ext>
                </a:extLst>
              </p:cNvPr>
              <p:cNvGrpSpPr/>
              <p:nvPr/>
            </p:nvGrpSpPr>
            <p:grpSpPr>
              <a:xfrm>
                <a:off x="2883901" y="581385"/>
                <a:ext cx="4678467" cy="4772312"/>
                <a:chOff x="2883901" y="581385"/>
                <a:chExt cx="4678467" cy="4772312"/>
              </a:xfrm>
            </p:grpSpPr>
            <p:cxnSp>
              <p:nvCxnSpPr>
                <p:cNvPr id="2" name="直接箭头连接符 1">
                  <a:extLst>
                    <a:ext uri="{FF2B5EF4-FFF2-40B4-BE49-F238E27FC236}">
                      <a16:creationId xmlns:a16="http://schemas.microsoft.com/office/drawing/2014/main" id="{7AAA4C79-2401-B8B3-B206-4395559CBC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627701" y="4916467"/>
                  <a:ext cx="3934667" cy="0"/>
                </a:xfrm>
                <a:prstGeom prst="straightConnector1">
                  <a:avLst/>
                </a:prstGeom>
                <a:ln w="31750">
                  <a:tailEnd type="triangle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" name="直接箭头连接符 2">
                  <a:extLst>
                    <a:ext uri="{FF2B5EF4-FFF2-40B4-BE49-F238E27FC236}">
                      <a16:creationId xmlns:a16="http://schemas.microsoft.com/office/drawing/2014/main" id="{4D0DE6D0-20DA-10C9-82E8-98B94A124F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627700" y="698131"/>
                  <a:ext cx="0" cy="4218336"/>
                </a:xfrm>
                <a:prstGeom prst="straightConnector1">
                  <a:avLst/>
                </a:prstGeom>
                <a:ln w="31750">
                  <a:tailEnd type="triangle"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" name="文本框 3">
                  <a:extLst>
                    <a:ext uri="{FF2B5EF4-FFF2-40B4-BE49-F238E27FC236}">
                      <a16:creationId xmlns:a16="http://schemas.microsoft.com/office/drawing/2014/main" id="{A802310C-4570-8687-670E-049FEB197364}"/>
                    </a:ext>
                  </a:extLst>
                </p:cNvPr>
                <p:cNvSpPr txBox="1"/>
                <p:nvPr/>
              </p:nvSpPr>
              <p:spPr>
                <a:xfrm>
                  <a:off x="7246256" y="4888245"/>
                  <a:ext cx="316112" cy="461665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4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q</a:t>
                  </a:r>
                </a:p>
              </p:txBody>
            </p:sp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5C6BB395-E56E-0B64-EBF7-240A97D8B137}"/>
                    </a:ext>
                  </a:extLst>
                </p:cNvPr>
                <p:cNvSpPr txBox="1"/>
                <p:nvPr/>
              </p:nvSpPr>
              <p:spPr>
                <a:xfrm>
                  <a:off x="3226304" y="581385"/>
                  <a:ext cx="316112" cy="461665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4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</a:t>
                  </a:r>
                </a:p>
              </p:txBody>
            </p:sp>
            <p:cxnSp>
              <p:nvCxnSpPr>
                <p:cNvPr id="13" name="直接连接符 12">
                  <a:extLst>
                    <a:ext uri="{FF2B5EF4-FFF2-40B4-BE49-F238E27FC236}">
                      <a16:creationId xmlns:a16="http://schemas.microsoft.com/office/drawing/2014/main" id="{724E329B-8226-83E4-6018-39624767780A}"/>
                    </a:ext>
                  </a:extLst>
                </p:cNvPr>
                <p:cNvCxnSpPr/>
                <p:nvPr/>
              </p:nvCxnSpPr>
              <p:spPr>
                <a:xfrm>
                  <a:off x="4555671" y="4506686"/>
                  <a:ext cx="789215" cy="0"/>
                </a:xfrm>
                <a:prstGeom prst="line">
                  <a:avLst/>
                </a:prstGeom>
                <a:ln w="19050"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>
                  <a:extLst>
                    <a:ext uri="{FF2B5EF4-FFF2-40B4-BE49-F238E27FC236}">
                      <a16:creationId xmlns:a16="http://schemas.microsoft.com/office/drawing/2014/main" id="{1E06030F-1319-150A-D485-2487632A9F2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316185" y="4272644"/>
                  <a:ext cx="1281399" cy="0"/>
                </a:xfrm>
                <a:prstGeom prst="line">
                  <a:avLst/>
                </a:prstGeom>
                <a:ln w="19050"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6">
                  <a:extLst>
                    <a:ext uri="{FF2B5EF4-FFF2-40B4-BE49-F238E27FC236}">
                      <a16:creationId xmlns:a16="http://schemas.microsoft.com/office/drawing/2014/main" id="{E2C62829-114A-0208-31F5-E32A6CFF3C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128407" y="3995058"/>
                  <a:ext cx="1659164" cy="0"/>
                </a:xfrm>
                <a:prstGeom prst="line">
                  <a:avLst/>
                </a:prstGeom>
                <a:ln w="19050"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1">
                  <a:extLst>
                    <a:ext uri="{FF2B5EF4-FFF2-40B4-BE49-F238E27FC236}">
                      <a16:creationId xmlns:a16="http://schemas.microsoft.com/office/drawing/2014/main" id="{48A7D9F5-25D2-D319-78E0-0E9EF66DAB1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84171" y="3701143"/>
                  <a:ext cx="1943100" cy="0"/>
                </a:xfrm>
                <a:prstGeom prst="line">
                  <a:avLst/>
                </a:prstGeom>
                <a:ln w="19050"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" name="文本框 27">
                  <a:extLst>
                    <a:ext uri="{FF2B5EF4-FFF2-40B4-BE49-F238E27FC236}">
                      <a16:creationId xmlns:a16="http://schemas.microsoft.com/office/drawing/2014/main" id="{DD0403D8-E4BB-9505-9AF4-A850F4C0AFD9}"/>
                    </a:ext>
                  </a:extLst>
                </p:cNvPr>
                <p:cNvSpPr txBox="1"/>
                <p:nvPr/>
              </p:nvSpPr>
              <p:spPr>
                <a:xfrm>
                  <a:off x="4660187" y="4208928"/>
                  <a:ext cx="316112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</a:t>
                  </a:r>
                </a:p>
              </p:txBody>
            </p:sp>
            <p:cxnSp>
              <p:nvCxnSpPr>
                <p:cNvPr id="31" name="直接连接符 30">
                  <a:extLst>
                    <a:ext uri="{FF2B5EF4-FFF2-40B4-BE49-F238E27FC236}">
                      <a16:creationId xmlns:a16="http://schemas.microsoft.com/office/drawing/2014/main" id="{2CB7E419-2AEA-52D0-F5E5-70D3F6BD0F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17465" y="2449973"/>
                  <a:ext cx="778393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>
                  <a:extLst>
                    <a:ext uri="{FF2B5EF4-FFF2-40B4-BE49-F238E27FC236}">
                      <a16:creationId xmlns:a16="http://schemas.microsoft.com/office/drawing/2014/main" id="{97915ADC-65AE-DB0D-18A0-DEC92C323DB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267157" y="2215931"/>
                  <a:ext cx="1262744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id="{24424029-39A1-C9FA-8574-D65A4FD9934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070929" y="1938345"/>
                  <a:ext cx="1660071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>
                  <a:extLst>
                    <a:ext uri="{FF2B5EF4-FFF2-40B4-BE49-F238E27FC236}">
                      <a16:creationId xmlns:a16="http://schemas.microsoft.com/office/drawing/2014/main" id="{7ECF07BF-01C4-6A56-DECC-F78BB5C07F2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935143" y="1644430"/>
                  <a:ext cx="194310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" name="文本框 34">
                  <a:extLst>
                    <a:ext uri="{FF2B5EF4-FFF2-40B4-BE49-F238E27FC236}">
                      <a16:creationId xmlns:a16="http://schemas.microsoft.com/office/drawing/2014/main" id="{CB9B968B-4DCA-8400-505F-D881A3F39DD0}"/>
                    </a:ext>
                  </a:extLst>
                </p:cNvPr>
                <p:cNvSpPr txBox="1"/>
                <p:nvPr/>
              </p:nvSpPr>
              <p:spPr>
                <a:xfrm>
                  <a:off x="5895081" y="2158478"/>
                  <a:ext cx="316112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</a:t>
                  </a:r>
                </a:p>
              </p:txBody>
            </p:sp>
            <p:cxnSp>
              <p:nvCxnSpPr>
                <p:cNvPr id="7" name="直接连接符 6">
                  <a:extLst>
                    <a:ext uri="{FF2B5EF4-FFF2-40B4-BE49-F238E27FC236}">
                      <a16:creationId xmlns:a16="http://schemas.microsoft.com/office/drawing/2014/main" id="{412BE775-93CE-B3E2-A6E2-8C0E37A1BCB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3627699" y="2581705"/>
                  <a:ext cx="2299572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直接连接符 9">
                  <a:extLst>
                    <a:ext uri="{FF2B5EF4-FFF2-40B4-BE49-F238E27FC236}">
                      <a16:creationId xmlns:a16="http://schemas.microsoft.com/office/drawing/2014/main" id="{1A360EF3-E1C7-22F3-0DFF-6740949BEE0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3627699" y="4644062"/>
                  <a:ext cx="1318043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文本框 18">
                  <a:extLst>
                    <a:ext uri="{FF2B5EF4-FFF2-40B4-BE49-F238E27FC236}">
                      <a16:creationId xmlns:a16="http://schemas.microsoft.com/office/drawing/2014/main" id="{DCFAF0FB-4106-5950-DB96-AAFD7CEDDBE0}"/>
                    </a:ext>
                  </a:extLst>
                </p:cNvPr>
                <p:cNvSpPr txBox="1"/>
                <p:nvPr/>
              </p:nvSpPr>
              <p:spPr>
                <a:xfrm>
                  <a:off x="2883901" y="4378205"/>
                  <a:ext cx="743799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</a:t>
                  </a:r>
                  <a:r>
                    <a:rPr lang="en-US" altLang="zh-CN" sz="1600" baseline="-25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ground</a:t>
                  </a:r>
                  <a:endPara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0" name="文本框 19">
                  <a:extLst>
                    <a:ext uri="{FF2B5EF4-FFF2-40B4-BE49-F238E27FC236}">
                      <a16:creationId xmlns:a16="http://schemas.microsoft.com/office/drawing/2014/main" id="{FCDA7195-E91E-4E2A-E91D-861855D34F42}"/>
                    </a:ext>
                  </a:extLst>
                </p:cNvPr>
                <p:cNvSpPr txBox="1"/>
                <p:nvPr/>
              </p:nvSpPr>
              <p:spPr>
                <a:xfrm>
                  <a:off x="2896428" y="2310518"/>
                  <a:ext cx="743799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</a:t>
                  </a:r>
                  <a:r>
                    <a:rPr lang="en-US" altLang="zh-CN" sz="1600" baseline="-25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excited</a:t>
                  </a:r>
                  <a:endParaRPr lang="en-US" altLang="zh-CN" sz="1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3" name="文本框 22">
                  <a:extLst>
                    <a:ext uri="{FF2B5EF4-FFF2-40B4-BE49-F238E27FC236}">
                      <a16:creationId xmlns:a16="http://schemas.microsoft.com/office/drawing/2014/main" id="{221B41AD-FCEC-83F5-8573-97DB2B34B178}"/>
                    </a:ext>
                  </a:extLst>
                </p:cNvPr>
                <p:cNvSpPr txBox="1"/>
                <p:nvPr/>
              </p:nvSpPr>
              <p:spPr>
                <a:xfrm>
                  <a:off x="4521167" y="4888246"/>
                  <a:ext cx="1047299" cy="461665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4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q</a:t>
                  </a:r>
                  <a:r>
                    <a:rPr lang="en-US" altLang="zh-CN" sz="2400" baseline="-25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ground</a:t>
                  </a:r>
                  <a:endParaRPr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4" name="文本框 23">
                  <a:extLst>
                    <a:ext uri="{FF2B5EF4-FFF2-40B4-BE49-F238E27FC236}">
                      <a16:creationId xmlns:a16="http://schemas.microsoft.com/office/drawing/2014/main" id="{3CC95D89-318B-2B2B-23D8-BD878DE006C4}"/>
                    </a:ext>
                  </a:extLst>
                </p:cNvPr>
                <p:cNvSpPr txBox="1"/>
                <p:nvPr/>
              </p:nvSpPr>
              <p:spPr>
                <a:xfrm>
                  <a:off x="5517465" y="4892032"/>
                  <a:ext cx="951151" cy="461665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4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q</a:t>
                  </a:r>
                  <a:r>
                    <a:rPr lang="en-US" altLang="zh-CN" sz="2400" baseline="-25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excited</a:t>
                  </a:r>
                  <a:endParaRPr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30" name="直接连接符 29">
                  <a:extLst>
                    <a:ext uri="{FF2B5EF4-FFF2-40B4-BE49-F238E27FC236}">
                      <a16:creationId xmlns:a16="http://schemas.microsoft.com/office/drawing/2014/main" id="{0C2E52A4-F53C-EC67-4463-F956440F6C0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236720" y="4501173"/>
                  <a:ext cx="3214551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5">
                  <a:extLst>
                    <a:ext uri="{FF2B5EF4-FFF2-40B4-BE49-F238E27FC236}">
                      <a16:creationId xmlns:a16="http://schemas.microsoft.com/office/drawing/2014/main" id="{C2634063-51B0-F855-4028-1B1EB054194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927271" y="2444461"/>
                  <a:ext cx="1524000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8" name="文本框 37">
                  <a:extLst>
                    <a:ext uri="{FF2B5EF4-FFF2-40B4-BE49-F238E27FC236}">
                      <a16:creationId xmlns:a16="http://schemas.microsoft.com/office/drawing/2014/main" id="{EE031EF5-7DE0-14ED-2C63-A0A8AECA5CEC}"/>
                    </a:ext>
                  </a:extLst>
                </p:cNvPr>
                <p:cNvSpPr txBox="1"/>
                <p:nvPr/>
              </p:nvSpPr>
              <p:spPr>
                <a:xfrm>
                  <a:off x="4502131" y="1316901"/>
                  <a:ext cx="316112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</a:t>
                  </a:r>
                </a:p>
              </p:txBody>
            </p:sp>
            <p:cxnSp>
              <p:nvCxnSpPr>
                <p:cNvPr id="40" name="直接连接符 39">
                  <a:extLst>
                    <a:ext uri="{FF2B5EF4-FFF2-40B4-BE49-F238E27FC236}">
                      <a16:creationId xmlns:a16="http://schemas.microsoft.com/office/drawing/2014/main" id="{EF17A07E-4864-57AC-E4DA-B88A75D6558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27271" y="1644361"/>
                  <a:ext cx="1524000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6">
                  <a:extLst>
                    <a:ext uri="{FF2B5EF4-FFF2-40B4-BE49-F238E27FC236}">
                      <a16:creationId xmlns:a16="http://schemas.microsoft.com/office/drawing/2014/main" id="{C8D09CE1-EBEC-BFC8-4991-F7C17DCFEA5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935143" y="3701143"/>
                  <a:ext cx="1656443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8" name="文本框 47">
                  <a:extLst>
                    <a:ext uri="{FF2B5EF4-FFF2-40B4-BE49-F238E27FC236}">
                      <a16:creationId xmlns:a16="http://schemas.microsoft.com/office/drawing/2014/main" id="{04391B89-9801-375D-33AB-A562BD88A495}"/>
                    </a:ext>
                  </a:extLst>
                </p:cNvPr>
                <p:cNvSpPr txBox="1"/>
                <p:nvPr/>
              </p:nvSpPr>
              <p:spPr>
                <a:xfrm>
                  <a:off x="5597584" y="3388552"/>
                  <a:ext cx="316112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</a:t>
                  </a:r>
                </a:p>
              </p:txBody>
            </p:sp>
            <p:cxnSp>
              <p:nvCxnSpPr>
                <p:cNvPr id="50" name="直接箭头连接符 49">
                  <a:extLst>
                    <a:ext uri="{FF2B5EF4-FFF2-40B4-BE49-F238E27FC236}">
                      <a16:creationId xmlns:a16="http://schemas.microsoft.com/office/drawing/2014/main" id="{7779054A-40A6-11FC-D0C2-7A1433A8EB5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96000" y="3701143"/>
                  <a:ext cx="0" cy="805543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3" name="文本框 52">
                  <a:extLst>
                    <a:ext uri="{FF2B5EF4-FFF2-40B4-BE49-F238E27FC236}">
                      <a16:creationId xmlns:a16="http://schemas.microsoft.com/office/drawing/2014/main" id="{E9E63E8A-5D6F-968F-A82B-6D9F263560FC}"/>
                    </a:ext>
                  </a:extLst>
                </p:cNvPr>
                <p:cNvSpPr txBox="1"/>
                <p:nvPr/>
              </p:nvSpPr>
              <p:spPr>
                <a:xfrm>
                  <a:off x="6047326" y="3927629"/>
                  <a:ext cx="446416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AS</a:t>
                  </a:r>
                </a:p>
              </p:txBody>
            </p:sp>
            <p:sp>
              <p:nvSpPr>
                <p:cNvPr id="54" name="文本框 53">
                  <a:extLst>
                    <a:ext uri="{FF2B5EF4-FFF2-40B4-BE49-F238E27FC236}">
                      <a16:creationId xmlns:a16="http://schemas.microsoft.com/office/drawing/2014/main" id="{B352DAC7-DE2F-99AE-1B7F-E89E1E841E9B}"/>
                    </a:ext>
                  </a:extLst>
                </p:cNvPr>
                <p:cNvSpPr txBox="1"/>
                <p:nvPr/>
              </p:nvSpPr>
              <p:spPr>
                <a:xfrm>
                  <a:off x="6913831" y="1877890"/>
                  <a:ext cx="446416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</a:t>
                  </a:r>
                </a:p>
              </p:txBody>
            </p:sp>
            <p:cxnSp>
              <p:nvCxnSpPr>
                <p:cNvPr id="55" name="直接箭头连接符 54">
                  <a:extLst>
                    <a:ext uri="{FF2B5EF4-FFF2-40B4-BE49-F238E27FC236}">
                      <a16:creationId xmlns:a16="http://schemas.microsoft.com/office/drawing/2014/main" id="{4D23A99A-0A1C-7BAA-9BA0-154C39AC87C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50528" y="1638918"/>
                  <a:ext cx="0" cy="805543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直接箭头连接符 55">
                  <a:extLst>
                    <a:ext uri="{FF2B5EF4-FFF2-40B4-BE49-F238E27FC236}">
                      <a16:creationId xmlns:a16="http://schemas.microsoft.com/office/drawing/2014/main" id="{CAF9170C-E69D-2965-32F7-1ACC520A0EC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50528" y="2444461"/>
                  <a:ext cx="10746" cy="2056712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9" name="文本框 58">
                  <a:extLst>
                    <a:ext uri="{FF2B5EF4-FFF2-40B4-BE49-F238E27FC236}">
                      <a16:creationId xmlns:a16="http://schemas.microsoft.com/office/drawing/2014/main" id="{5053AA77-D0EC-9FEC-B42E-5BBFD68D1929}"/>
                    </a:ext>
                  </a:extLst>
                </p:cNvPr>
                <p:cNvSpPr txBox="1"/>
                <p:nvPr/>
              </p:nvSpPr>
              <p:spPr>
                <a:xfrm>
                  <a:off x="6967056" y="3303540"/>
                  <a:ext cx="595312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ZPL</a:t>
                  </a:r>
                </a:p>
              </p:txBody>
            </p:sp>
            <p:cxnSp>
              <p:nvCxnSpPr>
                <p:cNvPr id="64" name="直接箭头连接符 63">
                  <a:extLst>
                    <a:ext uri="{FF2B5EF4-FFF2-40B4-BE49-F238E27FC236}">
                      <a16:creationId xmlns:a16="http://schemas.microsoft.com/office/drawing/2014/main" id="{48491ABB-F05A-66C6-2729-8294F7EED77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86720" y="4501173"/>
                  <a:ext cx="0" cy="155191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triangle" w="sm" len="sm"/>
                  <a:tailEnd type="triangl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8" name="文本框 67">
                  <a:extLst>
                    <a:ext uri="{FF2B5EF4-FFF2-40B4-BE49-F238E27FC236}">
                      <a16:creationId xmlns:a16="http://schemas.microsoft.com/office/drawing/2014/main" id="{28D811BD-671A-B40C-E965-95FCBB15D276}"/>
                    </a:ext>
                  </a:extLst>
                </p:cNvPr>
                <p:cNvSpPr txBox="1"/>
                <p:nvPr/>
              </p:nvSpPr>
              <p:spPr>
                <a:xfrm>
                  <a:off x="3704335" y="4373023"/>
                  <a:ext cx="575598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ZPE</a:t>
                  </a:r>
                </a:p>
              </p:txBody>
            </p:sp>
            <p:cxnSp>
              <p:nvCxnSpPr>
                <p:cNvPr id="80" name="直接箭头连接符 79">
                  <a:extLst>
                    <a:ext uri="{FF2B5EF4-FFF2-40B4-BE49-F238E27FC236}">
                      <a16:creationId xmlns:a16="http://schemas.microsoft.com/office/drawing/2014/main" id="{CE2A28E0-B143-A0B9-B77E-7B67CFDD35A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935143" y="1655455"/>
                  <a:ext cx="992128" cy="793712"/>
                </a:xfrm>
                <a:prstGeom prst="straightConnector1">
                  <a:avLst/>
                </a:prstGeom>
                <a:ln w="31750">
                  <a:solidFill>
                    <a:schemeClr val="tx1"/>
                  </a:solidFill>
                  <a:prstDash val="sysDot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直接箭头连接符 71">
                  <a:extLst>
                    <a:ext uri="{FF2B5EF4-FFF2-40B4-BE49-F238E27FC236}">
                      <a16:creationId xmlns:a16="http://schemas.microsoft.com/office/drawing/2014/main" id="{3B9965BC-55B8-B2EB-B7DE-601D7F2A32C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27271" y="2446113"/>
                  <a:ext cx="0" cy="1260000"/>
                </a:xfrm>
                <a:prstGeom prst="straightConnector1">
                  <a:avLst/>
                </a:prstGeom>
                <a:ln w="31750">
                  <a:solidFill>
                    <a:srgbClr val="FF5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直接箭头连接符 69">
                  <a:extLst>
                    <a:ext uri="{FF2B5EF4-FFF2-40B4-BE49-F238E27FC236}">
                      <a16:creationId xmlns:a16="http://schemas.microsoft.com/office/drawing/2014/main" id="{01A8919A-08ED-5B47-A6B7-783C5BCC242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4944109" y="1638918"/>
                  <a:ext cx="0" cy="2886119"/>
                </a:xfrm>
                <a:prstGeom prst="straightConnector1">
                  <a:avLst/>
                </a:prstGeom>
                <a:ln w="31750">
                  <a:solidFill>
                    <a:srgbClr val="3EF52B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接箭头连接符 89">
                  <a:extLst>
                    <a:ext uri="{FF2B5EF4-FFF2-40B4-BE49-F238E27FC236}">
                      <a16:creationId xmlns:a16="http://schemas.microsoft.com/office/drawing/2014/main" id="{EF3C4902-1587-74A9-C931-E257451F753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945741" y="3701143"/>
                  <a:ext cx="983162" cy="820072"/>
                </a:xfrm>
                <a:prstGeom prst="straightConnector1">
                  <a:avLst/>
                </a:prstGeom>
                <a:ln w="31750">
                  <a:solidFill>
                    <a:schemeClr val="tx1"/>
                  </a:solidFill>
                  <a:prstDash val="sysDot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3" name="文本框 92">
                  <a:extLst>
                    <a:ext uri="{FF2B5EF4-FFF2-40B4-BE49-F238E27FC236}">
                      <a16:creationId xmlns:a16="http://schemas.microsoft.com/office/drawing/2014/main" id="{85694B37-FECC-0E75-552E-7D9B064E7096}"/>
                    </a:ext>
                  </a:extLst>
                </p:cNvPr>
                <p:cNvSpPr txBox="1"/>
                <p:nvPr/>
              </p:nvSpPr>
              <p:spPr>
                <a:xfrm>
                  <a:off x="5294257" y="3685363"/>
                  <a:ext cx="446416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SR</a:t>
                  </a:r>
                </a:p>
              </p:txBody>
            </p:sp>
            <p:sp>
              <p:nvSpPr>
                <p:cNvPr id="94" name="文本框 93">
                  <a:extLst>
                    <a:ext uri="{FF2B5EF4-FFF2-40B4-BE49-F238E27FC236}">
                      <a16:creationId xmlns:a16="http://schemas.microsoft.com/office/drawing/2014/main" id="{3E9BDB3D-5127-4633-183F-FCA0FC3EE30C}"/>
                    </a:ext>
                  </a:extLst>
                </p:cNvPr>
                <p:cNvSpPr txBox="1"/>
                <p:nvPr/>
              </p:nvSpPr>
              <p:spPr>
                <a:xfrm>
                  <a:off x="5479908" y="1891968"/>
                  <a:ext cx="446416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SR</a:t>
                  </a:r>
                </a:p>
              </p:txBody>
            </p:sp>
            <p:sp>
              <p:nvSpPr>
                <p:cNvPr id="95" name="文本框 94">
                  <a:extLst>
                    <a:ext uri="{FF2B5EF4-FFF2-40B4-BE49-F238E27FC236}">
                      <a16:creationId xmlns:a16="http://schemas.microsoft.com/office/drawing/2014/main" id="{F1BAA57C-0EA5-1EFB-90DD-A7E6B29706DC}"/>
                    </a:ext>
                  </a:extLst>
                </p:cNvPr>
                <p:cNvSpPr txBox="1"/>
                <p:nvPr/>
              </p:nvSpPr>
              <p:spPr>
                <a:xfrm>
                  <a:off x="3895658" y="2652932"/>
                  <a:ext cx="1202147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solidFill>
                        <a:srgbClr val="3EF52B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Absorption </a:t>
                  </a:r>
                </a:p>
              </p:txBody>
            </p:sp>
            <p:sp>
              <p:nvSpPr>
                <p:cNvPr id="96" name="文本框 95">
                  <a:extLst>
                    <a:ext uri="{FF2B5EF4-FFF2-40B4-BE49-F238E27FC236}">
                      <a16:creationId xmlns:a16="http://schemas.microsoft.com/office/drawing/2014/main" id="{823F6D6C-C578-ADDC-CCE8-87EE3222E56F}"/>
                    </a:ext>
                  </a:extLst>
                </p:cNvPr>
                <p:cNvSpPr txBox="1"/>
                <p:nvPr/>
              </p:nvSpPr>
              <p:spPr>
                <a:xfrm>
                  <a:off x="5856629" y="2729704"/>
                  <a:ext cx="1202147" cy="338554"/>
                </a:xfrm>
                <a:prstGeom prst="rect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>
                      <a:solidFill>
                        <a:srgbClr val="FF505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Emission</a:t>
                  </a:r>
                </a:p>
              </p:txBody>
            </p:sp>
          </p:grpSp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45922E4E-3206-ABA6-70C0-AE70EFC82BE8}"/>
                  </a:ext>
                </a:extLst>
              </p:cNvPr>
              <p:cNvSpPr txBox="1"/>
              <p:nvPr/>
            </p:nvSpPr>
            <p:spPr>
              <a:xfrm>
                <a:off x="5069085" y="3011406"/>
                <a:ext cx="1202147" cy="338554"/>
              </a:xfrm>
              <a:prstGeom prst="rect">
                <a:avLst/>
              </a:prstGeom>
              <a:noFill/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>
                    <a:solidFill>
                      <a:srgbClr val="7030A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ZPL</a:t>
                </a:r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1A476BDE-1C2D-A6A8-0DEE-2D68FF86F519}"/>
                  </a:ext>
                </a:extLst>
              </p:cNvPr>
              <p:cNvSpPr txBox="1"/>
              <p:nvPr/>
            </p:nvSpPr>
            <p:spPr>
              <a:xfrm>
                <a:off x="5546689" y="4202013"/>
                <a:ext cx="558577" cy="338554"/>
              </a:xfrm>
              <a:prstGeom prst="rect">
                <a:avLst/>
              </a:prstGeom>
              <a:noFill/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n=0</a:t>
                </a:r>
              </a:p>
            </p:txBody>
          </p: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402C56C4-DBB9-EB9B-AC71-D825FC3A91C1}"/>
                  </a:ext>
                </a:extLst>
              </p:cNvPr>
              <p:cNvSpPr txBox="1"/>
              <p:nvPr/>
            </p:nvSpPr>
            <p:spPr>
              <a:xfrm>
                <a:off x="6456291" y="2145134"/>
                <a:ext cx="558577" cy="338554"/>
              </a:xfrm>
              <a:prstGeom prst="rect">
                <a:avLst/>
              </a:prstGeom>
              <a:noFill/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m=0</a:t>
                </a:r>
              </a:p>
            </p:txBody>
          </p:sp>
          <p:cxnSp>
            <p:nvCxnSpPr>
              <p:cNvPr id="21" name="直接箭头连接符 20">
                <a:extLst>
                  <a:ext uri="{FF2B5EF4-FFF2-40B4-BE49-F238E27FC236}">
                    <a16:creationId xmlns:a16="http://schemas.microsoft.com/office/drawing/2014/main" id="{07824D7C-7EC7-9848-F00F-6D2F2DD1C4E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950278" y="2450780"/>
                <a:ext cx="962144" cy="2044446"/>
              </a:xfrm>
              <a:prstGeom prst="straightConnector1">
                <a:avLst/>
              </a:prstGeom>
              <a:ln w="31750">
                <a:solidFill>
                  <a:srgbClr val="7030A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5" name="图片 24" descr="图示&#10;&#10;描述已自动生成">
              <a:extLst>
                <a:ext uri="{FF2B5EF4-FFF2-40B4-BE49-F238E27FC236}">
                  <a16:creationId xmlns:a16="http://schemas.microsoft.com/office/drawing/2014/main" id="{25799B32-02DE-9FA7-BFB6-AC51F56A04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87" r="26842"/>
            <a:stretch/>
          </p:blipFill>
          <p:spPr>
            <a:xfrm>
              <a:off x="6243781" y="1789877"/>
              <a:ext cx="4565361" cy="3891299"/>
            </a:xfrm>
            <a:prstGeom prst="rect">
              <a:avLst/>
            </a:prstGeom>
          </p:spPr>
        </p:pic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7D2AC01-178F-0ABA-C8F9-27E16EBD96E2}"/>
                </a:ext>
              </a:extLst>
            </p:cNvPr>
            <p:cNvSpPr txBox="1"/>
            <p:nvPr/>
          </p:nvSpPr>
          <p:spPr>
            <a:xfrm>
              <a:off x="1141006" y="975659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(a)</a:t>
              </a:r>
              <a:endPara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9DEFB05B-0C0F-2C05-D541-E7F462A9E11D}"/>
                </a:ext>
              </a:extLst>
            </p:cNvPr>
            <p:cNvSpPr txBox="1"/>
            <p:nvPr/>
          </p:nvSpPr>
          <p:spPr>
            <a:xfrm>
              <a:off x="6096000" y="975659"/>
              <a:ext cx="4780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09253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>
            <a:extLst>
              <a:ext uri="{FF2B5EF4-FFF2-40B4-BE49-F238E27FC236}">
                <a16:creationId xmlns:a16="http://schemas.microsoft.com/office/drawing/2014/main" id="{2D76AF1C-A9DD-9551-BF1C-68485D4CABEF}"/>
              </a:ext>
            </a:extLst>
          </p:cNvPr>
          <p:cNvGrpSpPr/>
          <p:nvPr/>
        </p:nvGrpSpPr>
        <p:grpSpPr>
          <a:xfrm>
            <a:off x="2355927" y="1537044"/>
            <a:ext cx="8389430" cy="3783912"/>
            <a:chOff x="2355927" y="1537044"/>
            <a:chExt cx="8389430" cy="3783912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B6BCF63F-8B0B-1980-15A7-B4CA185212FC}"/>
                </a:ext>
              </a:extLst>
            </p:cNvPr>
            <p:cNvGrpSpPr/>
            <p:nvPr/>
          </p:nvGrpSpPr>
          <p:grpSpPr>
            <a:xfrm>
              <a:off x="2355927" y="1537044"/>
              <a:ext cx="8389430" cy="3783912"/>
              <a:chOff x="2355927" y="1537044"/>
              <a:chExt cx="8389430" cy="3783912"/>
            </a:xfrm>
          </p:grpSpPr>
          <p:pic>
            <p:nvPicPr>
              <p:cNvPr id="4" name="图片 3" descr="图表, 折线图&#10;&#10;描述已自动生成">
                <a:extLst>
                  <a:ext uri="{FF2B5EF4-FFF2-40B4-BE49-F238E27FC236}">
                    <a16:creationId xmlns:a16="http://schemas.microsoft.com/office/drawing/2014/main" id="{F307F6DF-A6BE-109F-DD9F-8DF95975E9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55927" y="1537044"/>
                <a:ext cx="8389430" cy="3783912"/>
              </a:xfrm>
              <a:prstGeom prst="rect">
                <a:avLst/>
              </a:prstGeom>
            </p:spPr>
          </p:pic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600AF19F-5BD4-0FEF-4C8C-D46FC6553822}"/>
                  </a:ext>
                </a:extLst>
              </p:cNvPr>
              <p:cNvSpPr txBox="1"/>
              <p:nvPr/>
            </p:nvSpPr>
            <p:spPr>
              <a:xfrm>
                <a:off x="2494311" y="2286391"/>
                <a:ext cx="292175" cy="275942"/>
              </a:xfrm>
              <a:prstGeom prst="rect">
                <a:avLst/>
              </a:prstGeom>
              <a:solidFill>
                <a:srgbClr val="E6E6E6"/>
              </a:solidFill>
            </p:spPr>
            <p:txBody>
              <a:bodyPr wrap="square" rtlCol="0">
                <a:spAutoFit/>
              </a:bodyPr>
              <a:lstStyle/>
              <a:p>
                <a:endParaRPr lang="zh-CN" altLang="en-US" sz="1600" dirty="0"/>
              </a:p>
            </p:txBody>
          </p:sp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DDFE17A8-0CDF-141E-687C-40CFFDBF4EA2}"/>
                  </a:ext>
                </a:extLst>
              </p:cNvPr>
              <p:cNvSpPr/>
              <p:nvPr/>
            </p:nvSpPr>
            <p:spPr>
              <a:xfrm>
                <a:off x="4983211" y="2286391"/>
                <a:ext cx="243478" cy="275942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CB807ED5-3F61-0F33-8BFB-7BF090251E38}"/>
                  </a:ext>
                </a:extLst>
              </p:cNvPr>
              <p:cNvSpPr/>
              <p:nvPr/>
            </p:nvSpPr>
            <p:spPr>
              <a:xfrm>
                <a:off x="6899484" y="2286391"/>
                <a:ext cx="243478" cy="275942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156D2C31-AE19-3DBE-C559-A94337112182}"/>
                  </a:ext>
                </a:extLst>
              </p:cNvPr>
              <p:cNvSpPr/>
              <p:nvPr/>
            </p:nvSpPr>
            <p:spPr>
              <a:xfrm>
                <a:off x="8838653" y="2286391"/>
                <a:ext cx="243478" cy="275942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A0065FF6-38BC-F5CB-C3B8-E1EF7093F503}"/>
                </a:ext>
              </a:extLst>
            </p:cNvPr>
            <p:cNvSpPr txBox="1"/>
            <p:nvPr/>
          </p:nvSpPr>
          <p:spPr>
            <a:xfrm>
              <a:off x="2437458" y="2223779"/>
              <a:ext cx="42511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03C3593-C449-D40F-542D-640B23B3A834}"/>
                </a:ext>
              </a:extLst>
            </p:cNvPr>
            <p:cNvSpPr txBox="1"/>
            <p:nvPr/>
          </p:nvSpPr>
          <p:spPr>
            <a:xfrm>
              <a:off x="4894796" y="2223779"/>
              <a:ext cx="4363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3D03813-AA60-397F-A3E0-3FF1CD6C4171}"/>
                </a:ext>
              </a:extLst>
            </p:cNvPr>
            <p:cNvSpPr txBox="1"/>
            <p:nvPr/>
          </p:nvSpPr>
          <p:spPr>
            <a:xfrm>
              <a:off x="6832713" y="2223779"/>
              <a:ext cx="41870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(c)</a:t>
              </a:r>
              <a:endPara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E5EC3984-2DF7-3E2E-66BE-237AC1F9C19B}"/>
                </a:ext>
              </a:extLst>
            </p:cNvPr>
            <p:cNvSpPr txBox="1"/>
            <p:nvPr/>
          </p:nvSpPr>
          <p:spPr>
            <a:xfrm>
              <a:off x="8762261" y="2223779"/>
              <a:ext cx="4459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(d)</a:t>
              </a:r>
              <a:endPara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4262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E41C7A4A-CFF0-7D34-2D05-F9287D4B4484}"/>
              </a:ext>
            </a:extLst>
          </p:cNvPr>
          <p:cNvGrpSpPr/>
          <p:nvPr/>
        </p:nvGrpSpPr>
        <p:grpSpPr>
          <a:xfrm>
            <a:off x="1121897" y="2478880"/>
            <a:ext cx="9291738" cy="3141091"/>
            <a:chOff x="1121897" y="2478880"/>
            <a:chExt cx="9291738" cy="3141091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0F44D0D4-FEB5-1E69-B41F-335EF925C4A3}"/>
                </a:ext>
              </a:extLst>
            </p:cNvPr>
            <p:cNvGrpSpPr/>
            <p:nvPr/>
          </p:nvGrpSpPr>
          <p:grpSpPr>
            <a:xfrm>
              <a:off x="1121897" y="2478880"/>
              <a:ext cx="9291738" cy="3126429"/>
              <a:chOff x="1121897" y="2478880"/>
              <a:chExt cx="9291738" cy="3126429"/>
            </a:xfrm>
          </p:grpSpPr>
          <p:pic>
            <p:nvPicPr>
              <p:cNvPr id="11" name="图片 10" descr="图示&#10;&#10;描述已自动生成">
                <a:extLst>
                  <a:ext uri="{FF2B5EF4-FFF2-40B4-BE49-F238E27FC236}">
                    <a16:creationId xmlns:a16="http://schemas.microsoft.com/office/drawing/2014/main" id="{22ED705B-9629-EE51-5DE2-B927643A03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291154" y="2478880"/>
                <a:ext cx="6122481" cy="3104910"/>
              </a:xfrm>
              <a:prstGeom prst="rect">
                <a:avLst/>
              </a:prstGeom>
            </p:spPr>
          </p:pic>
          <p:pic>
            <p:nvPicPr>
              <p:cNvPr id="13" name="图片 12" descr="直方图&#10;&#10;中度可信度描述已自动生成">
                <a:extLst>
                  <a:ext uri="{FF2B5EF4-FFF2-40B4-BE49-F238E27FC236}">
                    <a16:creationId xmlns:a16="http://schemas.microsoft.com/office/drawing/2014/main" id="{7DB26DF0-43E1-29C4-D33F-9A3516A6C0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21897" y="2478880"/>
                <a:ext cx="3099543" cy="3126429"/>
              </a:xfrm>
              <a:prstGeom prst="rect">
                <a:avLst/>
              </a:prstGeom>
            </p:spPr>
          </p:pic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F56F7B3C-681F-388A-17AD-10976C2B7225}"/>
                  </a:ext>
                </a:extLst>
              </p:cNvPr>
              <p:cNvSpPr/>
              <p:nvPr/>
            </p:nvSpPr>
            <p:spPr>
              <a:xfrm>
                <a:off x="4360985" y="4815479"/>
                <a:ext cx="340871" cy="44367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A5B42475-87AB-CFF1-F557-3B552CDB2071}"/>
                  </a:ext>
                </a:extLst>
              </p:cNvPr>
              <p:cNvSpPr/>
              <p:nvPr/>
            </p:nvSpPr>
            <p:spPr>
              <a:xfrm>
                <a:off x="6439577" y="4815478"/>
                <a:ext cx="340871" cy="44367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A13D46DF-AA16-B83B-A0F6-8B54C289571F}"/>
                  </a:ext>
                </a:extLst>
              </p:cNvPr>
              <p:cNvSpPr/>
              <p:nvPr/>
            </p:nvSpPr>
            <p:spPr>
              <a:xfrm>
                <a:off x="8588000" y="4815477"/>
                <a:ext cx="340871" cy="44367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838AC131-2CAB-F44F-A2CC-5B615F911AA8}"/>
                </a:ext>
              </a:extLst>
            </p:cNvPr>
            <p:cNvSpPr txBox="1"/>
            <p:nvPr/>
          </p:nvSpPr>
          <p:spPr>
            <a:xfrm>
              <a:off x="1425582" y="5250639"/>
              <a:ext cx="4587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B2A6D9BE-A8AB-6068-31E2-6F6C3B4ED40B}"/>
                </a:ext>
              </a:extLst>
            </p:cNvPr>
            <p:cNvSpPr txBox="1"/>
            <p:nvPr/>
          </p:nvSpPr>
          <p:spPr>
            <a:xfrm>
              <a:off x="4249488" y="5250639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0E1D107-0F3D-5D46-06E9-F12F1AF188DB}"/>
                </a:ext>
              </a:extLst>
            </p:cNvPr>
            <p:cNvSpPr txBox="1"/>
            <p:nvPr/>
          </p:nvSpPr>
          <p:spPr>
            <a:xfrm>
              <a:off x="6306692" y="5250639"/>
              <a:ext cx="447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(c)</a:t>
              </a:r>
              <a:endPara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B56D3DFC-0372-4D1B-2572-3F3B0A37B1AE}"/>
                </a:ext>
              </a:extLst>
            </p:cNvPr>
            <p:cNvSpPr txBox="1"/>
            <p:nvPr/>
          </p:nvSpPr>
          <p:spPr>
            <a:xfrm>
              <a:off x="8376243" y="5235977"/>
              <a:ext cx="4780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(d)</a:t>
              </a:r>
              <a:endPara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24432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9579C3EA-97B5-A5DF-682D-2EECA118C026}"/>
              </a:ext>
            </a:extLst>
          </p:cNvPr>
          <p:cNvGrpSpPr/>
          <p:nvPr/>
        </p:nvGrpSpPr>
        <p:grpSpPr>
          <a:xfrm>
            <a:off x="924600" y="0"/>
            <a:ext cx="10342800" cy="6858000"/>
            <a:chOff x="924600" y="0"/>
            <a:chExt cx="10342800" cy="6858000"/>
          </a:xfrm>
        </p:grpSpPr>
        <p:pic>
          <p:nvPicPr>
            <p:cNvPr id="6" name="图片 5" descr="图表, 条形图&#10;&#10;描述已自动生成">
              <a:extLst>
                <a:ext uri="{FF2B5EF4-FFF2-40B4-BE49-F238E27FC236}">
                  <a16:creationId xmlns:a16="http://schemas.microsoft.com/office/drawing/2014/main" id="{2FB4445C-7C4F-D4BA-18DD-362CF284E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600" y="0"/>
              <a:ext cx="10342800" cy="6858000"/>
            </a:xfrm>
            <a:prstGeom prst="rect">
              <a:avLst/>
            </a:prstGeom>
          </p:spPr>
        </p:pic>
        <p:pic>
          <p:nvPicPr>
            <p:cNvPr id="7" name="图片 6" descr="图表, 条形图&#10;&#10;描述已自动生成">
              <a:extLst>
                <a:ext uri="{FF2B5EF4-FFF2-40B4-BE49-F238E27FC236}">
                  <a16:creationId xmlns:a16="http://schemas.microsoft.com/office/drawing/2014/main" id="{7700A029-8C15-8933-729D-8F74A9C39F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858" t="68064" r="85469" b="24793"/>
            <a:stretch/>
          </p:blipFill>
          <p:spPr>
            <a:xfrm>
              <a:off x="3644536" y="3944983"/>
              <a:ext cx="483325" cy="489857"/>
            </a:xfrm>
            <a:prstGeom prst="rect">
              <a:avLst/>
            </a:prstGeom>
          </p:spPr>
        </p:pic>
        <p:pic>
          <p:nvPicPr>
            <p:cNvPr id="8" name="图片 7" descr="图表, 条形图&#10;&#10;描述已自动生成">
              <a:extLst>
                <a:ext uri="{FF2B5EF4-FFF2-40B4-BE49-F238E27FC236}">
                  <a16:creationId xmlns:a16="http://schemas.microsoft.com/office/drawing/2014/main" id="{3E7B1B85-987A-ABD1-0030-F1AB328269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161" t="59302" r="69808" b="36095"/>
            <a:stretch/>
          </p:blipFill>
          <p:spPr>
            <a:xfrm>
              <a:off x="2024741" y="4761411"/>
              <a:ext cx="313511" cy="31568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793741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CE499C82-42DD-9305-54DD-39554D29652D}"/>
              </a:ext>
            </a:extLst>
          </p:cNvPr>
          <p:cNvGrpSpPr/>
          <p:nvPr/>
        </p:nvGrpSpPr>
        <p:grpSpPr>
          <a:xfrm>
            <a:off x="989034" y="2292671"/>
            <a:ext cx="9759962" cy="3331602"/>
            <a:chOff x="989034" y="2292671"/>
            <a:chExt cx="9759962" cy="3331602"/>
          </a:xfrm>
        </p:grpSpPr>
        <p:pic>
          <p:nvPicPr>
            <p:cNvPr id="4" name="图片 3" descr="图表, 条形图&#10;&#10;描述已自动生成">
              <a:extLst>
                <a:ext uri="{FF2B5EF4-FFF2-40B4-BE49-F238E27FC236}">
                  <a16:creationId xmlns:a16="http://schemas.microsoft.com/office/drawing/2014/main" id="{95B586E2-12AC-20BD-3AAE-7889317940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7692" y="2292671"/>
              <a:ext cx="5003187" cy="3331602"/>
            </a:xfrm>
            <a:prstGeom prst="rect">
              <a:avLst/>
            </a:prstGeom>
          </p:spPr>
        </p:pic>
        <p:pic>
          <p:nvPicPr>
            <p:cNvPr id="6" name="图片 5" descr="图表, 直方图&#10;&#10;描述已自动生成">
              <a:extLst>
                <a:ext uri="{FF2B5EF4-FFF2-40B4-BE49-F238E27FC236}">
                  <a16:creationId xmlns:a16="http://schemas.microsoft.com/office/drawing/2014/main" id="{B2F78B85-B2CB-9AC3-91EF-1451DB9459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46663" y="2426126"/>
              <a:ext cx="5002333" cy="2948696"/>
            </a:xfrm>
            <a:prstGeom prst="rect">
              <a:avLst/>
            </a:prstGeom>
          </p:spPr>
        </p:pic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F90D118E-3910-C3EA-D0A1-C9D165F7B071}"/>
                </a:ext>
              </a:extLst>
            </p:cNvPr>
            <p:cNvSpPr txBox="1"/>
            <p:nvPr/>
          </p:nvSpPr>
          <p:spPr>
            <a:xfrm>
              <a:off x="989034" y="2292671"/>
              <a:ext cx="453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B0916DA0-1BC2-A6DF-8FF6-CC542DCD354B}"/>
                </a:ext>
              </a:extLst>
            </p:cNvPr>
            <p:cNvSpPr txBox="1"/>
            <p:nvPr/>
          </p:nvSpPr>
          <p:spPr>
            <a:xfrm>
              <a:off x="5758732" y="2292671"/>
              <a:ext cx="453970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</a:p>
            <a:p>
              <a:endPara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5875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CFD37074-7E6C-9CF3-4573-98232E6C1F00}"/>
              </a:ext>
            </a:extLst>
          </p:cNvPr>
          <p:cNvGrpSpPr/>
          <p:nvPr/>
        </p:nvGrpSpPr>
        <p:grpSpPr>
          <a:xfrm>
            <a:off x="2344395" y="1987317"/>
            <a:ext cx="6781043" cy="2998640"/>
            <a:chOff x="2344395" y="1987317"/>
            <a:chExt cx="6781043" cy="2998640"/>
          </a:xfrm>
        </p:grpSpPr>
        <p:pic>
          <p:nvPicPr>
            <p:cNvPr id="9" name="图片 8" descr="图标&#10;&#10;中度可信度描述已自动生成">
              <a:extLst>
                <a:ext uri="{FF2B5EF4-FFF2-40B4-BE49-F238E27FC236}">
                  <a16:creationId xmlns:a16="http://schemas.microsoft.com/office/drawing/2014/main" id="{E46BDFAF-693D-F828-E98C-2B55692828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3337" y="1987317"/>
              <a:ext cx="5330919" cy="2998640"/>
            </a:xfrm>
            <a:prstGeom prst="rect">
              <a:avLst/>
            </a:prstGeom>
          </p:spPr>
        </p:pic>
        <p:pic>
          <p:nvPicPr>
            <p:cNvPr id="6" name="图片 5" descr="图片包含 图示&#10;&#10;描述已自动生成">
              <a:extLst>
                <a:ext uri="{FF2B5EF4-FFF2-40B4-BE49-F238E27FC236}">
                  <a16:creationId xmlns:a16="http://schemas.microsoft.com/office/drawing/2014/main" id="{902282D8-91E9-92BB-65B2-B6E3D3BACB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4395" y="1987317"/>
              <a:ext cx="2794434" cy="2883366"/>
            </a:xfrm>
            <a:prstGeom prst="rect">
              <a:avLst/>
            </a:prstGeom>
          </p:spPr>
        </p:pic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7CB24B24-F019-65B2-3F94-D726A7BD2B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53535" y="2039151"/>
              <a:ext cx="0" cy="1134256"/>
            </a:xfrm>
            <a:prstGeom prst="straightConnector1">
              <a:avLst/>
            </a:prstGeom>
            <a:ln w="41275">
              <a:solidFill>
                <a:srgbClr val="92D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ED1C8BF9-A03C-9487-1F63-B293CD10AF0F}"/>
                </a:ext>
              </a:extLst>
            </p:cNvPr>
            <p:cNvSpPr txBox="1"/>
            <p:nvPr/>
          </p:nvSpPr>
          <p:spPr>
            <a:xfrm>
              <a:off x="7953535" y="2344669"/>
              <a:ext cx="11719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rgbClr val="92D05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[1 1 1]</a:t>
              </a:r>
              <a:endParaRPr lang="zh-CN" altLang="en-US" sz="2800" b="1" dirty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接箭头连接符 13">
              <a:extLst>
                <a:ext uri="{FF2B5EF4-FFF2-40B4-BE49-F238E27FC236}">
                  <a16:creationId xmlns:a16="http://schemas.microsoft.com/office/drawing/2014/main" id="{EF5B81D8-78C7-C2B0-9479-BC40E544A56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58511" y="3276071"/>
              <a:ext cx="357281" cy="421131"/>
            </a:xfrm>
            <a:prstGeom prst="straightConnector1">
              <a:avLst/>
            </a:prstGeom>
            <a:ln w="41275">
              <a:solidFill>
                <a:srgbClr val="92D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18852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DF9DBB32-CCFC-1423-AD19-559E3F2EC9B4}"/>
              </a:ext>
            </a:extLst>
          </p:cNvPr>
          <p:cNvGrpSpPr/>
          <p:nvPr/>
        </p:nvGrpSpPr>
        <p:grpSpPr>
          <a:xfrm>
            <a:off x="0" y="456248"/>
            <a:ext cx="12192000" cy="3312662"/>
            <a:chOff x="0" y="456248"/>
            <a:chExt cx="12192000" cy="3312662"/>
          </a:xfrm>
        </p:grpSpPr>
        <p:pic>
          <p:nvPicPr>
            <p:cNvPr id="5" name="图片 4" descr="卡通人物&#10;&#10;中度可信度描述已自动生成">
              <a:extLst>
                <a:ext uri="{FF2B5EF4-FFF2-40B4-BE49-F238E27FC236}">
                  <a16:creationId xmlns:a16="http://schemas.microsoft.com/office/drawing/2014/main" id="{C5503F30-04B3-498C-9EEB-45330BDEBA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8935"/>
            <a:stretch/>
          </p:blipFill>
          <p:spPr>
            <a:xfrm>
              <a:off x="0" y="456248"/>
              <a:ext cx="12192000" cy="657849"/>
            </a:xfrm>
            <a:prstGeom prst="rect">
              <a:avLst/>
            </a:prstGeom>
          </p:spPr>
        </p:pic>
        <p:pic>
          <p:nvPicPr>
            <p:cNvPr id="6" name="图片 5" descr="卡通人物&#10;&#10;中度可信度描述已自动生成">
              <a:extLst>
                <a:ext uri="{FF2B5EF4-FFF2-40B4-BE49-F238E27FC236}">
                  <a16:creationId xmlns:a16="http://schemas.microsoft.com/office/drawing/2014/main" id="{E6006595-978A-9B98-CE8D-FC5157F2D0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5348"/>
            <a:stretch/>
          </p:blipFill>
          <p:spPr>
            <a:xfrm>
              <a:off x="0" y="1114097"/>
              <a:ext cx="12192000" cy="26548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0340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A9C20672-677D-770E-71A3-719903341775}"/>
              </a:ext>
            </a:extLst>
          </p:cNvPr>
          <p:cNvGrpSpPr/>
          <p:nvPr/>
        </p:nvGrpSpPr>
        <p:grpSpPr>
          <a:xfrm>
            <a:off x="422031" y="525753"/>
            <a:ext cx="12034986" cy="5486163"/>
            <a:chOff x="422031" y="525753"/>
            <a:chExt cx="12034986" cy="548616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505C1F0D-D886-2406-AF13-EDD5E1C0257E}"/>
                </a:ext>
              </a:extLst>
            </p:cNvPr>
            <p:cNvGrpSpPr/>
            <p:nvPr/>
          </p:nvGrpSpPr>
          <p:grpSpPr>
            <a:xfrm>
              <a:off x="483160" y="525753"/>
              <a:ext cx="11973857" cy="5486163"/>
              <a:chOff x="483160" y="525753"/>
              <a:chExt cx="11973857" cy="5486163"/>
            </a:xfrm>
          </p:grpSpPr>
          <p:pic>
            <p:nvPicPr>
              <p:cNvPr id="5" name="图片 4" descr="图表, 折线图&#10;&#10;描述已自动生成">
                <a:extLst>
                  <a:ext uri="{FF2B5EF4-FFF2-40B4-BE49-F238E27FC236}">
                    <a16:creationId xmlns:a16="http://schemas.microsoft.com/office/drawing/2014/main" id="{7A7CAA20-5261-1A2C-1B5B-EF49A7586E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3160" y="525753"/>
                <a:ext cx="11973857" cy="5486163"/>
              </a:xfrm>
              <a:prstGeom prst="rect">
                <a:avLst/>
              </a:prstGeom>
            </p:spPr>
          </p:pic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id="{E765184B-FD40-2982-B3EF-496FD7AF5D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9048" y="2879835"/>
                <a:ext cx="0" cy="2186151"/>
              </a:xfrm>
              <a:prstGeom prst="line">
                <a:avLst/>
              </a:prstGeom>
              <a:ln w="38100">
                <a:solidFill>
                  <a:srgbClr val="FF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3BD4099B-9B3A-4A54-D07A-90584062EB89}"/>
                  </a:ext>
                </a:extLst>
              </p:cNvPr>
              <p:cNvSpPr txBox="1"/>
              <p:nvPr/>
            </p:nvSpPr>
            <p:spPr>
              <a:xfrm>
                <a:off x="4571042" y="2291650"/>
                <a:ext cx="111601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637 nm</a:t>
                </a:r>
                <a:endParaRPr lang="zh-CN" altLang="en-US" sz="24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7D931065-B921-624A-8DED-88F25FA455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43655" y="2522483"/>
                <a:ext cx="0" cy="2543503"/>
              </a:xfrm>
              <a:prstGeom prst="line">
                <a:avLst/>
              </a:prstGeom>
              <a:ln w="38100">
                <a:solidFill>
                  <a:srgbClr val="0203F3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37020C41-2A40-1A70-1084-AEE395ECA476}"/>
                  </a:ext>
                </a:extLst>
              </p:cNvPr>
              <p:cNvSpPr txBox="1"/>
              <p:nvPr/>
            </p:nvSpPr>
            <p:spPr>
              <a:xfrm>
                <a:off x="1963395" y="2027778"/>
                <a:ext cx="111601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>
                    <a:solidFill>
                      <a:srgbClr val="0203F3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575 nm</a:t>
                </a:r>
                <a:endParaRPr lang="zh-CN" altLang="en-US" sz="2400" dirty="0">
                  <a:solidFill>
                    <a:srgbClr val="0203F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09B98530-9C27-E1B3-6FF8-6B0666CB0903}"/>
                </a:ext>
              </a:extLst>
            </p:cNvPr>
            <p:cNvSpPr/>
            <p:nvPr/>
          </p:nvSpPr>
          <p:spPr>
            <a:xfrm>
              <a:off x="422031" y="670920"/>
              <a:ext cx="584350" cy="6114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12458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CFDFAA11-1DC7-B639-8217-7A2B94CEDE8F}"/>
              </a:ext>
            </a:extLst>
          </p:cNvPr>
          <p:cNvGrpSpPr/>
          <p:nvPr/>
        </p:nvGrpSpPr>
        <p:grpSpPr>
          <a:xfrm>
            <a:off x="1660403" y="-87330"/>
            <a:ext cx="8871193" cy="6858000"/>
            <a:chOff x="1660403" y="-87330"/>
            <a:chExt cx="8871193" cy="6858000"/>
          </a:xfrm>
        </p:grpSpPr>
        <p:pic>
          <p:nvPicPr>
            <p:cNvPr id="4" name="图片 3" descr="图示&#10;&#10;描述已自动生成">
              <a:extLst>
                <a:ext uri="{FF2B5EF4-FFF2-40B4-BE49-F238E27FC236}">
                  <a16:creationId xmlns:a16="http://schemas.microsoft.com/office/drawing/2014/main" id="{1816C43F-D75F-6506-54B8-C6942F628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0403" y="-87330"/>
              <a:ext cx="8871193" cy="6858000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716AE58-1536-CDBE-0615-E081C589109E}"/>
                </a:ext>
              </a:extLst>
            </p:cNvPr>
            <p:cNvSpPr txBox="1"/>
            <p:nvPr/>
          </p:nvSpPr>
          <p:spPr>
            <a:xfrm>
              <a:off x="2203012" y="521529"/>
              <a:ext cx="42511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(a)</a:t>
              </a:r>
              <a:endPara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82E011F7-19FD-C1A2-FF4F-3E47D5FCA12F}"/>
                </a:ext>
              </a:extLst>
            </p:cNvPr>
            <p:cNvSpPr txBox="1"/>
            <p:nvPr/>
          </p:nvSpPr>
          <p:spPr>
            <a:xfrm>
              <a:off x="4877718" y="521529"/>
              <a:ext cx="4363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(b)</a:t>
              </a:r>
              <a:endPara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80B92EC2-8FE9-3662-3B51-74763B38498C}"/>
                </a:ext>
              </a:extLst>
            </p:cNvPr>
            <p:cNvSpPr txBox="1"/>
            <p:nvPr/>
          </p:nvSpPr>
          <p:spPr>
            <a:xfrm>
              <a:off x="7333241" y="-87330"/>
              <a:ext cx="41389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(c)</a:t>
              </a:r>
              <a:endPara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9AE2149E-6332-B09B-2ACC-42CD70144499}"/>
                </a:ext>
              </a:extLst>
            </p:cNvPr>
            <p:cNvSpPr txBox="1"/>
            <p:nvPr/>
          </p:nvSpPr>
          <p:spPr>
            <a:xfrm>
              <a:off x="7322020" y="4528716"/>
              <a:ext cx="4363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(d)</a:t>
              </a:r>
              <a:endPara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8705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>
            <a:extLst>
              <a:ext uri="{FF2B5EF4-FFF2-40B4-BE49-F238E27FC236}">
                <a16:creationId xmlns:a16="http://schemas.microsoft.com/office/drawing/2014/main" id="{E44EC1B4-535E-3740-FC4D-25E7183903CE}"/>
              </a:ext>
            </a:extLst>
          </p:cNvPr>
          <p:cNvGrpSpPr/>
          <p:nvPr/>
        </p:nvGrpSpPr>
        <p:grpSpPr>
          <a:xfrm>
            <a:off x="1540008" y="874030"/>
            <a:ext cx="7807192" cy="2851050"/>
            <a:chOff x="1540008" y="874030"/>
            <a:chExt cx="7807192" cy="2851050"/>
          </a:xfrm>
        </p:grpSpPr>
        <p:cxnSp>
          <p:nvCxnSpPr>
            <p:cNvPr id="3" name="直接连接符 2">
              <a:extLst>
                <a:ext uri="{FF2B5EF4-FFF2-40B4-BE49-F238E27FC236}">
                  <a16:creationId xmlns:a16="http://schemas.microsoft.com/office/drawing/2014/main" id="{91EA98C5-F701-D04F-7E11-706319112592}"/>
                </a:ext>
              </a:extLst>
            </p:cNvPr>
            <p:cNvCxnSpPr>
              <a:cxnSpLocks/>
            </p:cNvCxnSpPr>
            <p:nvPr/>
          </p:nvCxnSpPr>
          <p:spPr>
            <a:xfrm>
              <a:off x="3293165" y="1334356"/>
              <a:ext cx="6054035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B2003E5-403E-911F-E8C4-06158D0233D1}"/>
                </a:ext>
              </a:extLst>
            </p:cNvPr>
            <p:cNvSpPr txBox="1"/>
            <p:nvPr/>
          </p:nvSpPr>
          <p:spPr>
            <a:xfrm>
              <a:off x="1722750" y="874030"/>
              <a:ext cx="14414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92D05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532 nm laser</a:t>
              </a:r>
            </a:p>
            <a:p>
              <a:pPr algn="ctr"/>
              <a:r>
                <a:rPr lang="en-US" altLang="zh-CN" b="1" dirty="0">
                  <a:solidFill>
                    <a:srgbClr val="92D05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irradiation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4039D7D7-2041-8562-FD28-C882E1869E20}"/>
                </a:ext>
              </a:extLst>
            </p:cNvPr>
            <p:cNvSpPr txBox="1"/>
            <p:nvPr/>
          </p:nvSpPr>
          <p:spPr>
            <a:xfrm>
              <a:off x="1690690" y="1976387"/>
              <a:ext cx="15055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00B0F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Microwave</a:t>
              </a:r>
            </a:p>
            <a:p>
              <a:pPr algn="ctr"/>
              <a:r>
                <a:rPr lang="en-US" altLang="zh-CN" b="1" dirty="0">
                  <a:solidFill>
                    <a:srgbClr val="00B0F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manipulation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B7CCC538-ED5D-8B80-B80B-7A0E7020E659}"/>
                </a:ext>
              </a:extLst>
            </p:cNvPr>
            <p:cNvSpPr txBox="1"/>
            <p:nvPr/>
          </p:nvSpPr>
          <p:spPr>
            <a:xfrm>
              <a:off x="1540008" y="3078749"/>
              <a:ext cx="180690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Photon counting</a:t>
              </a:r>
            </a:p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(650 – 800 nm)</a:t>
              </a: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CEF13C71-EC3C-C65A-4913-6DC7FF1CE5D8}"/>
                </a:ext>
              </a:extLst>
            </p:cNvPr>
            <p:cNvSpPr/>
            <p:nvPr/>
          </p:nvSpPr>
          <p:spPr>
            <a:xfrm>
              <a:off x="3606800" y="1011190"/>
              <a:ext cx="5421032" cy="323166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Initialization/detection</a:t>
              </a:r>
              <a:endPara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5C9DA587-261E-A6B0-361F-603CF6F6092F}"/>
                </a:ext>
              </a:extLst>
            </p:cNvPr>
            <p:cNvCxnSpPr>
              <a:cxnSpLocks/>
            </p:cNvCxnSpPr>
            <p:nvPr/>
          </p:nvCxnSpPr>
          <p:spPr>
            <a:xfrm>
              <a:off x="3293165" y="2431636"/>
              <a:ext cx="6054035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E088E142-D9DE-6F80-AA26-AF78D967093C}"/>
                </a:ext>
              </a:extLst>
            </p:cNvPr>
            <p:cNvCxnSpPr>
              <a:cxnSpLocks/>
            </p:cNvCxnSpPr>
            <p:nvPr/>
          </p:nvCxnSpPr>
          <p:spPr>
            <a:xfrm>
              <a:off x="3293165" y="3554316"/>
              <a:ext cx="6054035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CCF4BC2B-720C-F083-4695-359AFD38ED99}"/>
                </a:ext>
              </a:extLst>
            </p:cNvPr>
            <p:cNvSpPr/>
            <p:nvPr/>
          </p:nvSpPr>
          <p:spPr>
            <a:xfrm>
              <a:off x="3606800" y="2108470"/>
              <a:ext cx="5421032" cy="323166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MW</a:t>
              </a:r>
              <a:endPara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F1C42C0-DB04-5DE8-558F-92A21D70A379}"/>
                </a:ext>
              </a:extLst>
            </p:cNvPr>
            <p:cNvSpPr/>
            <p:nvPr/>
          </p:nvSpPr>
          <p:spPr>
            <a:xfrm>
              <a:off x="3606800" y="3231149"/>
              <a:ext cx="5421032" cy="323166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Read out</a:t>
              </a:r>
              <a:endPara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08060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930B66FC-4457-20BB-173F-B551E6A74533}"/>
              </a:ext>
            </a:extLst>
          </p:cNvPr>
          <p:cNvGrpSpPr/>
          <p:nvPr/>
        </p:nvGrpSpPr>
        <p:grpSpPr>
          <a:xfrm>
            <a:off x="1051748" y="959607"/>
            <a:ext cx="9077772" cy="4582452"/>
            <a:chOff x="1051748" y="959607"/>
            <a:chExt cx="9077772" cy="4582452"/>
          </a:xfrm>
        </p:grpSpPr>
        <p:pic>
          <p:nvPicPr>
            <p:cNvPr id="3" name="图片 2" descr="电脑萤幕画面&#10;&#10;描述已自动生成">
              <a:extLst>
                <a:ext uri="{FF2B5EF4-FFF2-40B4-BE49-F238E27FC236}">
                  <a16:creationId xmlns:a16="http://schemas.microsoft.com/office/drawing/2014/main" id="{7CAFF05F-CE4E-3BD4-C4A4-0C177766A6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1111" r="9315" b="27926"/>
            <a:stretch/>
          </p:blipFill>
          <p:spPr>
            <a:xfrm>
              <a:off x="1138990" y="1010920"/>
              <a:ext cx="8990530" cy="2123440"/>
            </a:xfrm>
            <a:prstGeom prst="rect">
              <a:avLst/>
            </a:prstGeom>
          </p:spPr>
        </p:pic>
        <p:pic>
          <p:nvPicPr>
            <p:cNvPr id="12" name="图片 11" descr="图形用户界面&#10;&#10;描述已自动生成">
              <a:extLst>
                <a:ext uri="{FF2B5EF4-FFF2-40B4-BE49-F238E27FC236}">
                  <a16:creationId xmlns:a16="http://schemas.microsoft.com/office/drawing/2014/main" id="{D9B027DA-EDD0-3743-C891-481EE1EBBC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28" t="40811" r="7381" b="30841"/>
            <a:stretch/>
          </p:blipFill>
          <p:spPr>
            <a:xfrm>
              <a:off x="1136316" y="3550257"/>
              <a:ext cx="8993204" cy="1991802"/>
            </a:xfrm>
            <a:prstGeom prst="rect">
              <a:avLst/>
            </a:prstGeom>
          </p:spPr>
        </p:pic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EAC9685B-7072-ABC5-6ED7-03AEE09F81CF}"/>
                </a:ext>
              </a:extLst>
            </p:cNvPr>
            <p:cNvSpPr txBox="1"/>
            <p:nvPr/>
          </p:nvSpPr>
          <p:spPr>
            <a:xfrm>
              <a:off x="1051748" y="959607"/>
              <a:ext cx="42511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(a)</a:t>
              </a:r>
              <a:endParaRPr lang="zh-CN" alt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5E8F65C3-E2AF-DAED-79D9-0BB89F0C2385}"/>
                </a:ext>
              </a:extLst>
            </p:cNvPr>
            <p:cNvSpPr txBox="1"/>
            <p:nvPr/>
          </p:nvSpPr>
          <p:spPr>
            <a:xfrm>
              <a:off x="1051748" y="3496917"/>
              <a:ext cx="4363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(b)</a:t>
              </a:r>
              <a:endParaRPr lang="zh-CN" alt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1266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BCDD8A-7DC2-D154-BE21-28933B9251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>
            <a:extLst>
              <a:ext uri="{FF2B5EF4-FFF2-40B4-BE49-F238E27FC236}">
                <a16:creationId xmlns:a16="http://schemas.microsoft.com/office/drawing/2014/main" id="{B8A64E76-CF0C-5B7E-02A1-3BE39E88E595}"/>
              </a:ext>
            </a:extLst>
          </p:cNvPr>
          <p:cNvGrpSpPr/>
          <p:nvPr/>
        </p:nvGrpSpPr>
        <p:grpSpPr>
          <a:xfrm>
            <a:off x="1540008" y="874030"/>
            <a:ext cx="7807192" cy="2851050"/>
            <a:chOff x="1540008" y="874030"/>
            <a:chExt cx="7807192" cy="2851050"/>
          </a:xfrm>
        </p:grpSpPr>
        <p:cxnSp>
          <p:nvCxnSpPr>
            <p:cNvPr id="3" name="直接连接符 2">
              <a:extLst>
                <a:ext uri="{FF2B5EF4-FFF2-40B4-BE49-F238E27FC236}">
                  <a16:creationId xmlns:a16="http://schemas.microsoft.com/office/drawing/2014/main" id="{D6B58E0D-0804-61E5-5012-0EBCFB188DAA}"/>
                </a:ext>
              </a:extLst>
            </p:cNvPr>
            <p:cNvCxnSpPr>
              <a:cxnSpLocks/>
            </p:cNvCxnSpPr>
            <p:nvPr/>
          </p:nvCxnSpPr>
          <p:spPr>
            <a:xfrm>
              <a:off x="3293165" y="1334356"/>
              <a:ext cx="6054035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E5614CE3-2EAE-5B24-01E7-26B3EF13ADF8}"/>
                </a:ext>
              </a:extLst>
            </p:cNvPr>
            <p:cNvSpPr txBox="1"/>
            <p:nvPr/>
          </p:nvSpPr>
          <p:spPr>
            <a:xfrm>
              <a:off x="1722750" y="874030"/>
              <a:ext cx="14414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92D05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532 nm laser</a:t>
              </a:r>
            </a:p>
            <a:p>
              <a:pPr algn="ctr"/>
              <a:r>
                <a:rPr lang="en-US" altLang="zh-CN" b="1" dirty="0">
                  <a:solidFill>
                    <a:srgbClr val="92D05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irradiation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53DB6FA8-05CA-217B-3149-B6031D75FE7A}"/>
                </a:ext>
              </a:extLst>
            </p:cNvPr>
            <p:cNvSpPr txBox="1"/>
            <p:nvPr/>
          </p:nvSpPr>
          <p:spPr>
            <a:xfrm>
              <a:off x="1690690" y="1976387"/>
              <a:ext cx="15055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00B0F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Microwave</a:t>
              </a:r>
            </a:p>
            <a:p>
              <a:pPr algn="ctr"/>
              <a:r>
                <a:rPr lang="en-US" altLang="zh-CN" b="1" dirty="0">
                  <a:solidFill>
                    <a:srgbClr val="00B0F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manipulation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689DB35D-588C-DA91-7BAF-20FCD05FC180}"/>
                </a:ext>
              </a:extLst>
            </p:cNvPr>
            <p:cNvSpPr txBox="1"/>
            <p:nvPr/>
          </p:nvSpPr>
          <p:spPr>
            <a:xfrm>
              <a:off x="1540008" y="3078749"/>
              <a:ext cx="180690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Photon counting</a:t>
              </a:r>
            </a:p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(650 – 800 nm)</a:t>
              </a: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AED81912-1585-9D23-DEFC-3D9E8E3E5573}"/>
                </a:ext>
              </a:extLst>
            </p:cNvPr>
            <p:cNvSpPr/>
            <p:nvPr/>
          </p:nvSpPr>
          <p:spPr>
            <a:xfrm>
              <a:off x="3606800" y="1011190"/>
              <a:ext cx="1306490" cy="323166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Initialization</a:t>
              </a:r>
              <a:endPara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91503F23-A59D-B27D-7F8F-D445D313CA74}"/>
                </a:ext>
              </a:extLst>
            </p:cNvPr>
            <p:cNvCxnSpPr>
              <a:cxnSpLocks/>
            </p:cNvCxnSpPr>
            <p:nvPr/>
          </p:nvCxnSpPr>
          <p:spPr>
            <a:xfrm>
              <a:off x="3293165" y="2431636"/>
              <a:ext cx="6054035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C18772F6-7FE7-3314-C77E-675E50EFE138}"/>
                </a:ext>
              </a:extLst>
            </p:cNvPr>
            <p:cNvCxnSpPr>
              <a:cxnSpLocks/>
            </p:cNvCxnSpPr>
            <p:nvPr/>
          </p:nvCxnSpPr>
          <p:spPr>
            <a:xfrm>
              <a:off x="3293165" y="3554316"/>
              <a:ext cx="6054035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C2BADF8D-10CE-80E9-3101-ECE6D12CD23F}"/>
                </a:ext>
              </a:extLst>
            </p:cNvPr>
            <p:cNvSpPr/>
            <p:nvPr/>
          </p:nvSpPr>
          <p:spPr>
            <a:xfrm>
              <a:off x="4913290" y="2108470"/>
              <a:ext cx="2808052" cy="323166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Pulsed sequence</a:t>
              </a:r>
              <a:endPara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9602CE9-ABF2-089F-A00F-796260877D45}"/>
                </a:ext>
              </a:extLst>
            </p:cNvPr>
            <p:cNvSpPr/>
            <p:nvPr/>
          </p:nvSpPr>
          <p:spPr>
            <a:xfrm>
              <a:off x="7721341" y="3231149"/>
              <a:ext cx="540455" cy="323166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mes</a:t>
              </a:r>
              <a:endPara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C7E4295A-9221-FE1D-CCEA-EC9D5F2F61A2}"/>
              </a:ext>
            </a:extLst>
          </p:cNvPr>
          <p:cNvSpPr/>
          <p:nvPr/>
        </p:nvSpPr>
        <p:spPr>
          <a:xfrm>
            <a:off x="7721342" y="1011190"/>
            <a:ext cx="1306490" cy="323166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Detection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6620D57-A063-98BF-2AE5-8823C5AEEAA9}"/>
              </a:ext>
            </a:extLst>
          </p:cNvPr>
          <p:cNvSpPr/>
          <p:nvPr/>
        </p:nvSpPr>
        <p:spPr>
          <a:xfrm>
            <a:off x="8377707" y="3231149"/>
            <a:ext cx="650125" cy="3231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654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F1383B09-A472-5DD9-5B1F-A84BCC38A01D}"/>
              </a:ext>
            </a:extLst>
          </p:cNvPr>
          <p:cNvGrpSpPr/>
          <p:nvPr/>
        </p:nvGrpSpPr>
        <p:grpSpPr>
          <a:xfrm>
            <a:off x="175448" y="519099"/>
            <a:ext cx="12145286" cy="7371541"/>
            <a:chOff x="175448" y="519099"/>
            <a:chExt cx="12145286" cy="7371541"/>
          </a:xfrm>
        </p:grpSpPr>
        <p:pic>
          <p:nvPicPr>
            <p:cNvPr id="3" name="图片 2" descr="电脑萤幕画面&#10;&#10;描述已自动生成">
              <a:extLst>
                <a:ext uri="{FF2B5EF4-FFF2-40B4-BE49-F238E27FC236}">
                  <a16:creationId xmlns:a16="http://schemas.microsoft.com/office/drawing/2014/main" id="{51F6F461-8F80-1AB3-5792-5B05E3C80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987" y="519099"/>
              <a:ext cx="12078747" cy="4055008"/>
            </a:xfrm>
            <a:prstGeom prst="rect">
              <a:avLst/>
            </a:prstGeom>
          </p:spPr>
        </p:pic>
        <p:pic>
          <p:nvPicPr>
            <p:cNvPr id="5" name="图片 4" descr="电脑萤幕画面&#10;&#10;描述已自动生成">
              <a:extLst>
                <a:ext uri="{FF2B5EF4-FFF2-40B4-BE49-F238E27FC236}">
                  <a16:creationId xmlns:a16="http://schemas.microsoft.com/office/drawing/2014/main" id="{EA599470-34BE-5779-7BED-BCF48444F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987" y="4895720"/>
              <a:ext cx="12078747" cy="2994920"/>
            </a:xfrm>
            <a:prstGeom prst="rect">
              <a:avLst/>
            </a:prstGeom>
          </p:spPr>
        </p:pic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F5D933D-E64C-0FDF-D365-D81CCA049E4F}"/>
                </a:ext>
              </a:extLst>
            </p:cNvPr>
            <p:cNvSpPr txBox="1"/>
            <p:nvPr/>
          </p:nvSpPr>
          <p:spPr>
            <a:xfrm>
              <a:off x="175448" y="519099"/>
              <a:ext cx="42511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(a)</a:t>
              </a:r>
              <a:endParaRPr lang="zh-CN" alt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2A938DCB-1DB6-DAAC-EFF9-FCA39A72404B}"/>
                </a:ext>
              </a:extLst>
            </p:cNvPr>
            <p:cNvSpPr txBox="1"/>
            <p:nvPr/>
          </p:nvSpPr>
          <p:spPr>
            <a:xfrm>
              <a:off x="175448" y="4895720"/>
              <a:ext cx="4363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(b)</a:t>
              </a:r>
              <a:endParaRPr lang="zh-CN" alt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8034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13110</TotalTime>
  <Words>203</Words>
  <Application>Microsoft Office PowerPoint</Application>
  <PresentationFormat>宽屏</PresentationFormat>
  <Paragraphs>83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5" baseType="lpstr">
      <vt:lpstr>等线</vt:lpstr>
      <vt:lpstr>等线 Light</vt:lpstr>
      <vt:lpstr>Arial</vt:lpstr>
      <vt:lpstr>Cambria Math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Diwei Zou</dc:creator>
  <cp:lastModifiedBy>Diwei Zou</cp:lastModifiedBy>
  <cp:revision>19</cp:revision>
  <dcterms:created xsi:type="dcterms:W3CDTF">2024-01-06T13:35:10Z</dcterms:created>
  <dcterms:modified xsi:type="dcterms:W3CDTF">2024-03-15T13:42:12Z</dcterms:modified>
</cp:coreProperties>
</file>

<file path=docProps/thumbnail.jpeg>
</file>